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54" r:id="rId2"/>
    <p:sldId id="356" r:id="rId3"/>
    <p:sldId id="355" r:id="rId4"/>
    <p:sldId id="347" r:id="rId5"/>
    <p:sldId id="346" r:id="rId6"/>
    <p:sldId id="348" r:id="rId7"/>
    <p:sldId id="349" r:id="rId8"/>
    <p:sldId id="350" r:id="rId9"/>
    <p:sldId id="353" r:id="rId10"/>
    <p:sldId id="352" r:id="rId11"/>
    <p:sldId id="357" r:id="rId12"/>
    <p:sldId id="359" r:id="rId13"/>
    <p:sldId id="358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que2" id="{B45E9A49-D1AD-104B-A1F0-2A761A280B15}">
          <p14:sldIdLst>
            <p14:sldId id="354"/>
            <p14:sldId id="356"/>
            <p14:sldId id="355"/>
            <p14:sldId id="347"/>
            <p14:sldId id="346"/>
            <p14:sldId id="348"/>
            <p14:sldId id="349"/>
            <p14:sldId id="350"/>
            <p14:sldId id="353"/>
            <p14:sldId id="352"/>
            <p14:sldId id="357"/>
            <p14:sldId id="359"/>
            <p14:sldId id="3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06" userDrawn="1">
          <p15:clr>
            <a:srgbClr val="A4A3A4"/>
          </p15:clr>
        </p15:guide>
        <p15:guide id="6" orient="horz" pos="3407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50FF"/>
    <a:srgbClr val="1F1D1E"/>
    <a:srgbClr val="252521"/>
    <a:srgbClr val="FFE227"/>
    <a:srgbClr val="06FBCD"/>
    <a:srgbClr val="EEDECD"/>
    <a:srgbClr val="DDA42B"/>
    <a:srgbClr val="CE653C"/>
    <a:srgbClr val="FCD7BD"/>
    <a:srgbClr val="0C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66"/>
    <p:restoredTop sz="94638"/>
  </p:normalViewPr>
  <p:slideViewPr>
    <p:cSldViewPr snapToGrid="0" snapToObjects="1">
      <p:cViewPr varScale="1">
        <p:scale>
          <a:sx n="127" d="100"/>
          <a:sy n="127" d="100"/>
        </p:scale>
        <p:origin x="688" y="192"/>
      </p:cViewPr>
      <p:guideLst>
        <p:guide orient="horz" pos="1606"/>
        <p:guide orient="horz" pos="340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169D9906-2445-2349-9A3F-943B810A7DC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>
              <a:latin typeface="Trebuchet MS" panose="020B0703020202090204" pitchFamily="34" charset="0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32BBEA5-468F-354C-AE77-74F8A038B4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3ACEBC-D704-224E-8330-F3B59515DFAE}" type="datetimeFigureOut">
              <a:rPr lang="fr-FR" smtClean="0">
                <a:latin typeface="Trebuchet MS" panose="020B0703020202090204" pitchFamily="34" charset="0"/>
              </a:rPr>
              <a:t>31/07/2024</a:t>
            </a:fld>
            <a:endParaRPr lang="fr-FR" dirty="0">
              <a:latin typeface="Trebuchet MS" panose="020B0703020202090204" pitchFamily="34" charset="0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F3FAB2E-D100-7243-9B95-7F4253ECA0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Trebuchet MS" panose="020B0703020202090204" pitchFamily="34" charset="0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677F15-BC8C-FD41-B739-84D9E992B5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6F41C9-9F43-C74D-811B-158D59EDC8FE}" type="slidenum">
              <a:rPr lang="fr-FR" smtClean="0">
                <a:latin typeface="Trebuchet MS" panose="020B0703020202090204" pitchFamily="34" charset="0"/>
              </a:rPr>
              <a:t>‹N°›</a:t>
            </a:fld>
            <a:endParaRPr lang="fr-FR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5308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gif>
</file>

<file path=ppt/media/image3.jp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Trebuchet MS" panose="020B070302020209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Trebuchet MS" panose="020B0703020202090204" pitchFamily="34" charset="0"/>
              </a:defRPr>
            </a:lvl1pPr>
          </a:lstStyle>
          <a:p>
            <a:fld id="{27F0061E-6F1A-014C-85F0-A025E81E686E}" type="datetimeFigureOut">
              <a:rPr lang="fr-FR" smtClean="0"/>
              <a:pPr/>
              <a:t>31/07/2024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Trebuchet MS" panose="020B070302020209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Trebuchet MS" panose="020B0703020202090204" pitchFamily="34" charset="0"/>
              </a:defRPr>
            </a:lvl1pPr>
          </a:lstStyle>
          <a:p>
            <a:fld id="{3B629B0D-858B-5844-8B63-9EB4A06BC1FD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348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du numéro de diapositive 9">
            <a:extLst>
              <a:ext uri="{FF2B5EF4-FFF2-40B4-BE49-F238E27FC236}">
                <a16:creationId xmlns:a16="http://schemas.microsoft.com/office/drawing/2014/main" id="{208EA4D9-164B-114A-97CE-EDB5F20077F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2A452DCC-9C80-A54B-B28F-5B32348F0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/>
          </a:p>
        </p:txBody>
      </p:sp>
      <p:sp>
        <p:nvSpPr>
          <p:cNvPr id="14" name="Forme libre 13">
            <a:extLst>
              <a:ext uri="{FF2B5EF4-FFF2-40B4-BE49-F238E27FC236}">
                <a16:creationId xmlns:a16="http://schemas.microsoft.com/office/drawing/2014/main" id="{2842B4B3-1CC4-EB4F-B9C8-89A066490CFB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15" name="Espace réservé du texte 9">
            <a:extLst>
              <a:ext uri="{FF2B5EF4-FFF2-40B4-BE49-F238E27FC236}">
                <a16:creationId xmlns:a16="http://schemas.microsoft.com/office/drawing/2014/main" id="{C6DCC354-9A94-E947-BEB4-CECE4C3EE83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85875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rme libre 20">
            <a:extLst>
              <a:ext uri="{FF2B5EF4-FFF2-40B4-BE49-F238E27FC236}">
                <a16:creationId xmlns:a16="http://schemas.microsoft.com/office/drawing/2014/main" id="{BAD3ECE0-B655-2B42-ACA2-73E43AE39929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A66013-73DB-E64B-90F1-72BC9F1AEA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29164" cy="10375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95" name="Espace réservé du numéro de diapositive 9">
            <a:extLst>
              <a:ext uri="{FF2B5EF4-FFF2-40B4-BE49-F238E27FC236}">
                <a16:creationId xmlns:a16="http://schemas.microsoft.com/office/drawing/2014/main" id="{719DD958-4060-1B4F-AC21-6D1CD06B956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7626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4" pos="2604">
          <p15:clr>
            <a:srgbClr val="FBAE40"/>
          </p15:clr>
        </p15:guide>
        <p15:guide id="5" pos="2924">
          <p15:clr>
            <a:srgbClr val="FBAE40"/>
          </p15:clr>
        </p15:guide>
        <p15:guide id="6" pos="4763">
          <p15:clr>
            <a:srgbClr val="FBAE40"/>
          </p15:clr>
        </p15:guide>
        <p15:guide id="7" pos="507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xt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88E21C-F1E7-5949-95FF-D3D3AF9E82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56" name="Espace réservé du numéro de diapositive 9">
            <a:extLst>
              <a:ext uri="{FF2B5EF4-FFF2-40B4-BE49-F238E27FC236}">
                <a16:creationId xmlns:a16="http://schemas.microsoft.com/office/drawing/2014/main" id="{F22822EF-66C7-FA40-8717-8194FE9B7FCF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20" name="Forme libre 19">
            <a:extLst>
              <a:ext uri="{FF2B5EF4-FFF2-40B4-BE49-F238E27FC236}">
                <a16:creationId xmlns:a16="http://schemas.microsoft.com/office/drawing/2014/main" id="{0BABF6D4-2176-074C-8884-C4E6E146CB7B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2" name="Espace réservé du texte 9">
            <a:extLst>
              <a:ext uri="{FF2B5EF4-FFF2-40B4-BE49-F238E27FC236}">
                <a16:creationId xmlns:a16="http://schemas.microsoft.com/office/drawing/2014/main" id="{0AA474B1-F071-094D-9ED3-47DF8DEC887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83621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8" orient="horz" pos="2567">
          <p15:clr>
            <a:srgbClr val="FBAE40"/>
          </p15:clr>
        </p15:guide>
        <p15:guide id="9" pos="2070" userDrawn="1">
          <p15:clr>
            <a:srgbClr val="FBAE40"/>
          </p15:clr>
        </p15:guide>
        <p15:guide id="10" pos="2393" userDrawn="1">
          <p15:clr>
            <a:srgbClr val="FBAE40"/>
          </p15:clr>
        </p15:guide>
        <p15:guide id="11" pos="5279" userDrawn="1">
          <p15:clr>
            <a:srgbClr val="FBAE40"/>
          </p15:clr>
        </p15:guide>
        <p15:guide id="12" pos="563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rme libre 20">
            <a:extLst>
              <a:ext uri="{FF2B5EF4-FFF2-40B4-BE49-F238E27FC236}">
                <a16:creationId xmlns:a16="http://schemas.microsoft.com/office/drawing/2014/main" id="{BAD3ECE0-B655-2B42-ACA2-73E43AE39929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A66013-73DB-E64B-90F1-72BC9F1AEA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29164" cy="10375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95" name="Espace réservé du numéro de diapositive 9">
            <a:extLst>
              <a:ext uri="{FF2B5EF4-FFF2-40B4-BE49-F238E27FC236}">
                <a16:creationId xmlns:a16="http://schemas.microsoft.com/office/drawing/2014/main" id="{719DD958-4060-1B4F-AC21-6D1CD06B956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34" name="Espace réservé pour une image  7">
            <a:extLst>
              <a:ext uri="{FF2B5EF4-FFF2-40B4-BE49-F238E27FC236}">
                <a16:creationId xmlns:a16="http://schemas.microsoft.com/office/drawing/2014/main" id="{B6C77921-8EC4-B945-B2AF-2FD6E6D5CA9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4679950" y="171450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35" name="Espace réservé pour une image  7">
            <a:extLst>
              <a:ext uri="{FF2B5EF4-FFF2-40B4-BE49-F238E27FC236}">
                <a16:creationId xmlns:a16="http://schemas.microsoft.com/office/drawing/2014/main" id="{2A46CA97-45BE-3846-8CB7-0155837081D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53648" y="171450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36" name="Espace réservé pour une image  7">
            <a:extLst>
              <a:ext uri="{FF2B5EF4-FFF2-40B4-BE49-F238E27FC236}">
                <a16:creationId xmlns:a16="http://schemas.microsoft.com/office/drawing/2014/main" id="{35C4274F-1030-D749-8FCC-1414070F1C8B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4679950" y="3431761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37" name="Espace réservé pour une image  7">
            <a:extLst>
              <a:ext uri="{FF2B5EF4-FFF2-40B4-BE49-F238E27FC236}">
                <a16:creationId xmlns:a16="http://schemas.microsoft.com/office/drawing/2014/main" id="{A7BA537C-AE95-4845-9C58-B5F52B6ABF0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353648" y="3431761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98614AE-1AFF-614F-BECD-70553A11EF5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90320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4" pos="2604" userDrawn="1">
          <p15:clr>
            <a:srgbClr val="FBAE40"/>
          </p15:clr>
        </p15:guide>
        <p15:guide id="5" pos="2924" userDrawn="1">
          <p15:clr>
            <a:srgbClr val="FBAE40"/>
          </p15:clr>
        </p15:guide>
        <p15:guide id="6" pos="4763" userDrawn="1">
          <p15:clr>
            <a:srgbClr val="FBAE40"/>
          </p15:clr>
        </p15:guide>
        <p15:guide id="7" pos="5073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xt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706C0D8-DA5E-544B-8C4C-CEB36087AF19}"/>
              </a:ext>
            </a:extLst>
          </p:cNvPr>
          <p:cNvSpPr/>
          <p:nvPr userDrawn="1"/>
        </p:nvSpPr>
        <p:spPr>
          <a:xfrm>
            <a:off x="-6350" y="-13692"/>
            <a:ext cx="4648200" cy="68853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888E21C-F1E7-5949-95FF-D3D3AF9E82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49871" cy="1037595"/>
          </a:xfrm>
        </p:spPr>
        <p:txBody>
          <a:bodyPr/>
          <a:lstStyle/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D4AB9D2-3F30-BD48-80A2-AD708F37BCD9}"/>
              </a:ext>
            </a:extLst>
          </p:cNvPr>
          <p:cNvGrpSpPr/>
          <p:nvPr userDrawn="1"/>
        </p:nvGrpSpPr>
        <p:grpSpPr>
          <a:xfrm>
            <a:off x="10228253" y="6307602"/>
            <a:ext cx="798866" cy="211756"/>
            <a:chOff x="9935284" y="6307602"/>
            <a:chExt cx="798866" cy="211756"/>
          </a:xfrm>
        </p:grpSpPr>
        <p:cxnSp>
          <p:nvCxnSpPr>
            <p:cNvPr id="53" name="Connecteur droit 52">
              <a:extLst>
                <a:ext uri="{FF2B5EF4-FFF2-40B4-BE49-F238E27FC236}">
                  <a16:creationId xmlns:a16="http://schemas.microsoft.com/office/drawing/2014/main" id="{F46ED3A3-7839-9044-AD60-B60DAB636F7C}"/>
                </a:ext>
              </a:extLst>
            </p:cNvPr>
            <p:cNvCxnSpPr/>
            <p:nvPr userDrawn="1"/>
          </p:nvCxnSpPr>
          <p:spPr>
            <a:xfrm>
              <a:off x="10734150" y="6307602"/>
              <a:ext cx="0" cy="2117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53">
              <a:extLst>
                <a:ext uri="{FF2B5EF4-FFF2-40B4-BE49-F238E27FC236}">
                  <a16:creationId xmlns:a16="http://schemas.microsoft.com/office/drawing/2014/main" id="{476E2F53-9B2A-8644-8127-9A5A2B3A49DD}"/>
                </a:ext>
              </a:extLst>
            </p:cNvPr>
            <p:cNvCxnSpPr/>
            <p:nvPr userDrawn="1"/>
          </p:nvCxnSpPr>
          <p:spPr>
            <a:xfrm>
              <a:off x="9935284" y="6307602"/>
              <a:ext cx="0" cy="2117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Espace réservé du numéro de diapositive 9">
            <a:extLst>
              <a:ext uri="{FF2B5EF4-FFF2-40B4-BE49-F238E27FC236}">
                <a16:creationId xmlns:a16="http://schemas.microsoft.com/office/drawing/2014/main" id="{F22822EF-66C7-FA40-8717-8194FE9B7FCF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20" name="Forme libre 19">
            <a:extLst>
              <a:ext uri="{FF2B5EF4-FFF2-40B4-BE49-F238E27FC236}">
                <a16:creationId xmlns:a16="http://schemas.microsoft.com/office/drawing/2014/main" id="{0BABF6D4-2176-074C-8884-C4E6E146CB7B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2" name="Espace réservé du texte 9">
            <a:extLst>
              <a:ext uri="{FF2B5EF4-FFF2-40B4-BE49-F238E27FC236}">
                <a16:creationId xmlns:a16="http://schemas.microsoft.com/office/drawing/2014/main" id="{0AA474B1-F071-094D-9ED3-47DF8DEC887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70602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8" orient="horz" pos="2567">
          <p15:clr>
            <a:srgbClr val="FBAE40"/>
          </p15:clr>
        </p15:guide>
        <p15:guide id="9" pos="2070">
          <p15:clr>
            <a:srgbClr val="FBAE40"/>
          </p15:clr>
        </p15:guide>
        <p15:guide id="10" pos="2393">
          <p15:clr>
            <a:srgbClr val="FBAE40"/>
          </p15:clr>
        </p15:guide>
        <p15:guide id="11" pos="5279">
          <p15:clr>
            <a:srgbClr val="FBAE40"/>
          </p15:clr>
        </p15:guide>
        <p15:guide id="12" pos="5633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FA6799C-CC29-244F-BDFA-DF4A9EB68FDF}"/>
              </a:ext>
            </a:extLst>
          </p:cNvPr>
          <p:cNvSpPr/>
          <p:nvPr userDrawn="1"/>
        </p:nvSpPr>
        <p:spPr>
          <a:xfrm>
            <a:off x="-6350" y="-13692"/>
            <a:ext cx="4648200" cy="68853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sp>
        <p:nvSpPr>
          <p:cNvPr id="21" name="Forme libre 20">
            <a:extLst>
              <a:ext uri="{FF2B5EF4-FFF2-40B4-BE49-F238E27FC236}">
                <a16:creationId xmlns:a16="http://schemas.microsoft.com/office/drawing/2014/main" id="{BAD3ECE0-B655-2B42-ACA2-73E43AE39929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A66013-73DB-E64B-90F1-72BC9F1AEA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29164" cy="10375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95" name="Espace réservé du numéro de diapositive 9">
            <a:extLst>
              <a:ext uri="{FF2B5EF4-FFF2-40B4-BE49-F238E27FC236}">
                <a16:creationId xmlns:a16="http://schemas.microsoft.com/office/drawing/2014/main" id="{719DD958-4060-1B4F-AC21-6D1CD06B956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6" name="Espace réservé du texte 9">
            <a:extLst>
              <a:ext uri="{FF2B5EF4-FFF2-40B4-BE49-F238E27FC236}">
                <a16:creationId xmlns:a16="http://schemas.microsoft.com/office/drawing/2014/main" id="{9D5223EE-7A40-A74F-9168-51C7A4A74A8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2080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4" pos="2604">
          <p15:clr>
            <a:srgbClr val="FBAE40"/>
          </p15:clr>
        </p15:guide>
        <p15:guide id="5" pos="2924">
          <p15:clr>
            <a:srgbClr val="FBAE40"/>
          </p15:clr>
        </p15:guide>
        <p15:guide id="6" pos="4763">
          <p15:clr>
            <a:srgbClr val="FBAE40"/>
          </p15:clr>
        </p15:guide>
        <p15:guide id="7" pos="5073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C7A8C54-8013-7742-9A26-33C715F337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0F7D5F-B981-2849-9AA1-5FA2B9D0EE63}"/>
              </a:ext>
            </a:extLst>
          </p:cNvPr>
          <p:cNvSpPr/>
          <p:nvPr userDrawn="1"/>
        </p:nvSpPr>
        <p:spPr>
          <a:xfrm>
            <a:off x="7472855" y="0"/>
            <a:ext cx="4719145" cy="6858000"/>
          </a:xfrm>
          <a:prstGeom prst="rect">
            <a:avLst/>
          </a:prstGeom>
          <a:solidFill>
            <a:srgbClr val="33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28C4A8-C47C-1349-971A-3AAF3164C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0" y="1711754"/>
            <a:ext cx="3490913" cy="1148492"/>
          </a:xfrm>
        </p:spPr>
        <p:txBody>
          <a:bodyPr anchor="ctr"/>
          <a:lstStyle>
            <a:lvl1pPr algn="r">
              <a:defRPr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dirty="0"/>
          </a:p>
        </p:txBody>
      </p:sp>
      <p:sp>
        <p:nvSpPr>
          <p:cNvPr id="6" name="Espace réservé pour une image  5">
            <a:extLst>
              <a:ext uri="{FF2B5EF4-FFF2-40B4-BE49-F238E27FC236}">
                <a16:creationId xmlns:a16="http://schemas.microsoft.com/office/drawing/2014/main" id="{CA21710A-93AD-D946-A374-3BB5C4BA449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700" y="0"/>
            <a:ext cx="7454900" cy="6858000"/>
          </a:xfr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8808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1C98880-94DB-E949-AC7C-8D21F16F52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9661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FE75C8F-1302-E849-A568-C5F73915C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947008"/>
            <a:ext cx="9768114" cy="103759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37CEB1-3D00-9F4B-A19A-D4375A0C9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003" y="6239925"/>
            <a:ext cx="533718" cy="35137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rgbClr val="3350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F07D511-1D6A-EB41-9C20-C6A0C2CC2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9360" y="1989137"/>
            <a:ext cx="9733280" cy="39608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8670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766" r:id="rId2"/>
    <p:sldLayoutId id="2147483688" r:id="rId3"/>
    <p:sldLayoutId id="2147483762" r:id="rId4"/>
    <p:sldLayoutId id="2147483767" r:id="rId5"/>
    <p:sldLayoutId id="2147483764" r:id="rId6"/>
    <p:sldLayoutId id="2147483765" r:id="rId7"/>
    <p:sldLayoutId id="2147483768" r:id="rId8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b="1" i="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ts val="1720"/>
        </a:lnSpc>
        <a:spcBef>
          <a:spcPts val="1200"/>
        </a:spcBef>
        <a:buFont typeface="Arial" panose="020B0604020202020204" pitchFamily="34" charset="0"/>
        <a:buNone/>
        <a:defRPr sz="1600" b="1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0" indent="0" algn="l" defTabSz="914400" rtl="0" eaLnBrk="1" latinLnBrk="0" hangingPunct="1">
        <a:lnSpc>
          <a:spcPts val="1720"/>
        </a:lnSpc>
        <a:spcBef>
          <a:spcPts val="600"/>
        </a:spcBef>
        <a:buFont typeface="Arial" panose="020B0604020202020204" pitchFamily="34" charset="0"/>
        <a:buNone/>
        <a:defRPr sz="11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ts val="1720"/>
        </a:lnSpc>
        <a:spcBef>
          <a:spcPts val="600"/>
        </a:spcBef>
        <a:buFont typeface="Arial" panose="020B0604020202020204" pitchFamily="34" charset="0"/>
        <a:buNone/>
        <a:defRPr sz="11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ts val="1720"/>
        </a:lnSpc>
        <a:spcBef>
          <a:spcPts val="600"/>
        </a:spcBef>
        <a:buFont typeface="Arial" panose="020B0604020202020204" pitchFamily="34" charset="0"/>
        <a:buNone/>
        <a:defRPr sz="11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0" indent="0" algn="l" defTabSz="914400" rtl="0" eaLnBrk="1" latinLnBrk="0" hangingPunct="1">
        <a:lnSpc>
          <a:spcPts val="1720"/>
        </a:lnSpc>
        <a:spcBef>
          <a:spcPts val="600"/>
        </a:spcBef>
        <a:buFont typeface="Arial" panose="020B0604020202020204" pitchFamily="34" charset="0"/>
        <a:buNone/>
        <a:defRPr sz="11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17" userDrawn="1">
          <p15:clr>
            <a:srgbClr val="F26B43"/>
          </p15:clr>
        </p15:guide>
        <p15:guide id="3" orient="horz" pos="1253" userDrawn="1">
          <p15:clr>
            <a:srgbClr val="F26B43"/>
          </p15:clr>
        </p15:guide>
        <p15:guide id="5" orient="horz" pos="853" userDrawn="1">
          <p15:clr>
            <a:srgbClr val="F26B43"/>
          </p15:clr>
        </p15:guide>
        <p15:guide id="6" pos="7287" userDrawn="1">
          <p15:clr>
            <a:srgbClr val="F26B43"/>
          </p15:clr>
        </p15:guide>
        <p15:guide id="8" orient="horz" pos="391" userDrawn="1">
          <p15:clr>
            <a:srgbClr val="F26B43"/>
          </p15:clr>
        </p15:guide>
        <p15:guide id="9" orient="horz" pos="1049" userDrawn="1">
          <p15:clr>
            <a:srgbClr val="F26B43"/>
          </p15:clr>
        </p15:guide>
        <p15:guide id="10" pos="393" userDrawn="1">
          <p15:clr>
            <a:srgbClr val="F26B43"/>
          </p15:clr>
        </p15:guide>
        <p15:guide id="11" orient="horz" pos="3748" userDrawn="1">
          <p15:clr>
            <a:srgbClr val="F26B43"/>
          </p15:clr>
        </p15:guide>
        <p15:guide id="12" pos="778" userDrawn="1">
          <p15:clr>
            <a:srgbClr val="F26B43"/>
          </p15:clr>
        </p15:guide>
        <p15:guide id="13" pos="6912" userDrawn="1">
          <p15:clr>
            <a:srgbClr val="F26B43"/>
          </p15:clr>
        </p15:guide>
        <p15:guide id="14" orient="horz" pos="2160" userDrawn="1">
          <p15:clr>
            <a:srgbClr val="F26B43"/>
          </p15:clr>
        </p15:guide>
        <p15:guide id="15" pos="3681" userDrawn="1">
          <p15:clr>
            <a:srgbClr val="F26B43"/>
          </p15:clr>
        </p15:guide>
        <p15:guide id="16" pos="3999" userDrawn="1">
          <p15:clr>
            <a:srgbClr val="F26B43"/>
          </p15:clr>
        </p15:guide>
        <p15:guide id="17" orient="horz" pos="4320" userDrawn="1">
          <p15:clr>
            <a:srgbClr val="F26B43"/>
          </p15:clr>
        </p15:guide>
        <p15:guide id="19" orient="horz" pos="3926" userDrawn="1">
          <p15:clr>
            <a:srgbClr val="F26B43"/>
          </p15:clr>
        </p15:guide>
        <p15:guide id="20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742CBB68-CAF8-E040-A9A4-332845600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044" y="1880719"/>
            <a:ext cx="4064070" cy="2025359"/>
          </a:xfrm>
        </p:spPr>
        <p:txBody>
          <a:bodyPr anchor="ctr">
            <a:normAutofit/>
          </a:bodyPr>
          <a:lstStyle/>
          <a:p>
            <a:pPr>
              <a:spcBef>
                <a:spcPts val="6000"/>
              </a:spcBef>
            </a:pPr>
            <a:r>
              <a:rPr lang="fr-FR" sz="4000" dirty="0"/>
              <a:t>Charte</a:t>
            </a:r>
            <a:br>
              <a:rPr lang="fr-FR" sz="4000" dirty="0"/>
            </a:br>
            <a:r>
              <a:rPr lang="fr-FR" sz="4000" dirty="0"/>
              <a:t>graphique</a:t>
            </a:r>
            <a:endParaRPr lang="fr-FR" b="0" dirty="0"/>
          </a:p>
        </p:txBody>
      </p:sp>
      <p:pic>
        <p:nvPicPr>
          <p:cNvPr id="11" name="Espace réservé pour une image  10">
            <a:extLst>
              <a:ext uri="{FF2B5EF4-FFF2-40B4-BE49-F238E27FC236}">
                <a16:creationId xmlns:a16="http://schemas.microsoft.com/office/drawing/2014/main" id="{320ED974-4A2C-C84A-AEAA-AE7CA442260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l="16916" r="16916"/>
          <a:stretch/>
        </p:blipFill>
        <p:spPr>
          <a:xfrm>
            <a:off x="12700" y="0"/>
            <a:ext cx="7454900" cy="6858000"/>
          </a:xfrm>
        </p:spPr>
      </p:pic>
      <p:grpSp>
        <p:nvGrpSpPr>
          <p:cNvPr id="22" name="Groupe 21">
            <a:extLst>
              <a:ext uri="{FF2B5EF4-FFF2-40B4-BE49-F238E27FC236}">
                <a16:creationId xmlns:a16="http://schemas.microsoft.com/office/drawing/2014/main" id="{326765F2-F799-2548-90E1-B0C24352BE62}"/>
              </a:ext>
            </a:extLst>
          </p:cNvPr>
          <p:cNvGrpSpPr/>
          <p:nvPr/>
        </p:nvGrpSpPr>
        <p:grpSpPr>
          <a:xfrm>
            <a:off x="9969500" y="5413276"/>
            <a:ext cx="1587500" cy="698500"/>
            <a:chOff x="9969500" y="5413276"/>
            <a:chExt cx="1587500" cy="698500"/>
          </a:xfrm>
        </p:grpSpPr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7B6FE88E-5073-FF4E-96E0-DF0E3D5DB039}"/>
                </a:ext>
              </a:extLst>
            </p:cNvPr>
            <p:cNvGrpSpPr/>
            <p:nvPr/>
          </p:nvGrpSpPr>
          <p:grpSpPr>
            <a:xfrm>
              <a:off x="10262394" y="5636090"/>
              <a:ext cx="1001712" cy="252872"/>
              <a:chOff x="2084388" y="3963988"/>
              <a:chExt cx="2603500" cy="657225"/>
            </a:xfrm>
            <a:solidFill>
              <a:schemeClr val="accent5"/>
            </a:solidFill>
          </p:grpSpPr>
          <p:sp>
            <p:nvSpPr>
              <p:cNvPr id="17" name="Freeform 1">
                <a:extLst>
                  <a:ext uri="{FF2B5EF4-FFF2-40B4-BE49-F238E27FC236}">
                    <a16:creationId xmlns:a16="http://schemas.microsoft.com/office/drawing/2014/main" id="{D8E2DAF5-D70F-7940-98F6-F32ABFB53E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4388" y="3973513"/>
                <a:ext cx="361950" cy="641350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8" name="Freeform 2">
                <a:extLst>
                  <a:ext uri="{FF2B5EF4-FFF2-40B4-BE49-F238E27FC236}">
                    <a16:creationId xmlns:a16="http://schemas.microsoft.com/office/drawing/2014/main" id="{A1FF8E35-259E-1844-A917-B7B40363DC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3175" y="3963988"/>
                <a:ext cx="647700" cy="657225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9" name="Freeform 3">
                <a:extLst>
                  <a:ext uri="{FF2B5EF4-FFF2-40B4-BE49-F238E27FC236}">
                    <a16:creationId xmlns:a16="http://schemas.microsoft.com/office/drawing/2014/main" id="{17FC4F87-FAFC-214B-87E9-B134E682A4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5175" y="3967163"/>
                <a:ext cx="622300" cy="654050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20" name="Freeform 4">
                <a:extLst>
                  <a:ext uri="{FF2B5EF4-FFF2-40B4-BE49-F238E27FC236}">
                    <a16:creationId xmlns:a16="http://schemas.microsoft.com/office/drawing/2014/main" id="{4AF7C6A8-2BE0-544A-82BF-5242E18FC4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0188" y="3963988"/>
                <a:ext cx="647700" cy="657225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C46E997-26B4-754F-92B6-2580105AFD28}"/>
                </a:ext>
              </a:extLst>
            </p:cNvPr>
            <p:cNvSpPr/>
            <p:nvPr/>
          </p:nvSpPr>
          <p:spPr>
            <a:xfrm>
              <a:off x="9969500" y="5413276"/>
              <a:ext cx="1587500" cy="698500"/>
            </a:xfrm>
            <a:prstGeom prst="rect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7" name="Espace réservé du numéro de diapositive 26">
            <a:extLst>
              <a:ext uri="{FF2B5EF4-FFF2-40B4-BE49-F238E27FC236}">
                <a16:creationId xmlns:a16="http://schemas.microsoft.com/office/drawing/2014/main" id="{5ECB5719-5021-AE4A-B7F7-7BCDD9DB65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1</a:t>
            </a:fld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6685BD8-2678-264A-90DC-CB9A154E8910}"/>
              </a:ext>
            </a:extLst>
          </p:cNvPr>
          <p:cNvSpPr txBox="1"/>
          <p:nvPr/>
        </p:nvSpPr>
        <p:spPr>
          <a:xfrm>
            <a:off x="8308078" y="1828800"/>
            <a:ext cx="326003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Votre entreprise</a:t>
            </a:r>
            <a:endParaRPr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6B7728BE-0C19-064A-A6D8-B9CAEE6393C0}"/>
              </a:ext>
            </a:extLst>
          </p:cNvPr>
          <p:cNvSpPr txBox="1"/>
          <p:nvPr/>
        </p:nvSpPr>
        <p:spPr>
          <a:xfrm>
            <a:off x="8308078" y="3789040"/>
            <a:ext cx="326003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2021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852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noProof="1">
                <a:solidFill>
                  <a:srgbClr val="252521"/>
                </a:solidFill>
              </a:rPr>
              <a:t>Pictogrammes</a:t>
            </a:r>
            <a:br>
              <a:rPr lang="en-GB" noProof="1">
                <a:solidFill>
                  <a:srgbClr val="252521"/>
                </a:solidFill>
              </a:rPr>
            </a:br>
            <a:r>
              <a:rPr lang="en-GB" sz="2000" b="0" noProof="1">
                <a:solidFill>
                  <a:srgbClr val="252521"/>
                </a:solidFill>
              </a:rPr>
              <a:t>La gamme</a:t>
            </a:r>
            <a:endParaRPr lang="en-GB" sz="2000" b="1" noProof="1">
              <a:solidFill>
                <a:srgbClr val="252521"/>
              </a:solidFill>
              <a:latin typeface="Trebuchet MS" panose="020B0703020202090204" pitchFamily="34" charset="0"/>
            </a:endParaRPr>
          </a:p>
        </p:txBody>
      </p:sp>
      <p:sp>
        <p:nvSpPr>
          <p:cNvPr id="555" name="Espace réservé du texte 554">
            <a:extLst>
              <a:ext uri="{FF2B5EF4-FFF2-40B4-BE49-F238E27FC236}">
                <a16:creationId xmlns:a16="http://schemas.microsoft.com/office/drawing/2014/main" id="{42A62B4C-AF2E-114E-8BA3-2F9ACC96895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>
              <a:lnSpc>
                <a:spcPts val="1740"/>
              </a:lnSpc>
            </a:pPr>
            <a:r>
              <a:rPr lang="fr-FR" dirty="0"/>
              <a:t>Couleur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>
              <a:lnSpc>
                <a:spcPts val="1740"/>
              </a:lnSpc>
            </a:pPr>
            <a:r>
              <a:rPr lang="fr-FR" dirty="0"/>
              <a:t>Épaisseur du trait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>
              <a:lnSpc>
                <a:spcPts val="1740"/>
              </a:lnSpc>
            </a:pPr>
            <a:r>
              <a:rPr lang="fr-FR" dirty="0"/>
              <a:t>Utilisation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  <a:p>
            <a:endParaRPr dirty="0"/>
          </a:p>
        </p:txBody>
      </p:sp>
      <p:grpSp>
        <p:nvGrpSpPr>
          <p:cNvPr id="562" name="Groupe 561">
            <a:extLst>
              <a:ext uri="{FF2B5EF4-FFF2-40B4-BE49-F238E27FC236}">
                <a16:creationId xmlns:a16="http://schemas.microsoft.com/office/drawing/2014/main" id="{DC9BDB5C-CA00-5949-BD10-E1FE810C131C}"/>
              </a:ext>
            </a:extLst>
          </p:cNvPr>
          <p:cNvGrpSpPr/>
          <p:nvPr/>
        </p:nvGrpSpPr>
        <p:grpSpPr>
          <a:xfrm>
            <a:off x="5595462" y="1438521"/>
            <a:ext cx="5372187" cy="3876796"/>
            <a:chOff x="5595462" y="1438521"/>
            <a:chExt cx="5372187" cy="3876796"/>
          </a:xfrm>
        </p:grpSpPr>
        <p:grpSp>
          <p:nvGrpSpPr>
            <p:cNvPr id="558" name="Groupe 557">
              <a:extLst>
                <a:ext uri="{FF2B5EF4-FFF2-40B4-BE49-F238E27FC236}">
                  <a16:creationId xmlns:a16="http://schemas.microsoft.com/office/drawing/2014/main" id="{5936049D-07B6-E849-B1FD-AE46222FE90E}"/>
                </a:ext>
              </a:extLst>
            </p:cNvPr>
            <p:cNvGrpSpPr/>
            <p:nvPr/>
          </p:nvGrpSpPr>
          <p:grpSpPr>
            <a:xfrm>
              <a:off x="5603575" y="2336763"/>
              <a:ext cx="5355961" cy="324404"/>
              <a:chOff x="5590309" y="2510811"/>
              <a:chExt cx="5355961" cy="324404"/>
            </a:xfrm>
          </p:grpSpPr>
          <p:grpSp>
            <p:nvGrpSpPr>
              <p:cNvPr id="8" name="Grouper 175">
                <a:extLst>
                  <a:ext uri="{FF2B5EF4-FFF2-40B4-BE49-F238E27FC236}">
                    <a16:creationId xmlns:a16="http://schemas.microsoft.com/office/drawing/2014/main" id="{97A163FE-4031-7D43-B0F5-C779336FB468}"/>
                  </a:ext>
                </a:extLst>
              </p:cNvPr>
              <p:cNvGrpSpPr/>
              <p:nvPr/>
            </p:nvGrpSpPr>
            <p:grpSpPr>
              <a:xfrm>
                <a:off x="6737084" y="2528980"/>
                <a:ext cx="274146" cy="288068"/>
                <a:chOff x="4260850" y="1954213"/>
                <a:chExt cx="406400" cy="427037"/>
              </a:xfrm>
            </p:grpSpPr>
            <p:sp>
              <p:nvSpPr>
                <p:cNvPr id="9" name="Freeform 25">
                  <a:extLst>
                    <a:ext uri="{FF2B5EF4-FFF2-40B4-BE49-F238E27FC236}">
                      <a16:creationId xmlns:a16="http://schemas.microsoft.com/office/drawing/2014/main" id="{ACE1C162-2D98-1E4C-9E83-B798A56EEC7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60850" y="2095500"/>
                  <a:ext cx="406400" cy="101600"/>
                </a:xfrm>
                <a:custGeom>
                  <a:avLst/>
                  <a:gdLst>
                    <a:gd name="T0" fmla="*/ 0 w 1128"/>
                    <a:gd name="T1" fmla="*/ 170 h 284"/>
                    <a:gd name="T2" fmla="*/ 112 w 1128"/>
                    <a:gd name="T3" fmla="*/ 283 h 284"/>
                    <a:gd name="T4" fmla="*/ 225 w 1128"/>
                    <a:gd name="T5" fmla="*/ 170 h 284"/>
                    <a:gd name="T6" fmla="*/ 338 w 1128"/>
                    <a:gd name="T7" fmla="*/ 283 h 284"/>
                    <a:gd name="T8" fmla="*/ 451 w 1128"/>
                    <a:gd name="T9" fmla="*/ 170 h 284"/>
                    <a:gd name="T10" fmla="*/ 564 w 1128"/>
                    <a:gd name="T11" fmla="*/ 283 h 284"/>
                    <a:gd name="T12" fmla="*/ 676 w 1128"/>
                    <a:gd name="T13" fmla="*/ 170 h 284"/>
                    <a:gd name="T14" fmla="*/ 789 w 1128"/>
                    <a:gd name="T15" fmla="*/ 283 h 284"/>
                    <a:gd name="T16" fmla="*/ 902 w 1128"/>
                    <a:gd name="T17" fmla="*/ 170 h 284"/>
                    <a:gd name="T18" fmla="*/ 1015 w 1128"/>
                    <a:gd name="T19" fmla="*/ 283 h 284"/>
                    <a:gd name="T20" fmla="*/ 1127 w 1128"/>
                    <a:gd name="T21" fmla="*/ 170 h 284"/>
                    <a:gd name="T22" fmla="*/ 1127 w 1128"/>
                    <a:gd name="T23" fmla="*/ 0 h 284"/>
                    <a:gd name="T24" fmla="*/ 0 w 1128"/>
                    <a:gd name="T25" fmla="*/ 0 h 284"/>
                    <a:gd name="T26" fmla="*/ 0 w 1128"/>
                    <a:gd name="T27" fmla="*/ 170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28" h="284">
                      <a:moveTo>
                        <a:pt x="0" y="170"/>
                      </a:moveTo>
                      <a:cubicBezTo>
                        <a:pt x="0" y="232"/>
                        <a:pt x="49" y="283"/>
                        <a:pt x="112" y="283"/>
                      </a:cubicBezTo>
                      <a:cubicBezTo>
                        <a:pt x="174" y="283"/>
                        <a:pt x="225" y="232"/>
                        <a:pt x="225" y="170"/>
                      </a:cubicBezTo>
                      <a:cubicBezTo>
                        <a:pt x="225" y="232"/>
                        <a:pt x="276" y="283"/>
                        <a:pt x="338" y="283"/>
                      </a:cubicBezTo>
                      <a:cubicBezTo>
                        <a:pt x="400" y="283"/>
                        <a:pt x="451" y="232"/>
                        <a:pt x="451" y="170"/>
                      </a:cubicBezTo>
                      <a:cubicBezTo>
                        <a:pt x="451" y="232"/>
                        <a:pt x="502" y="283"/>
                        <a:pt x="564" y="283"/>
                      </a:cubicBezTo>
                      <a:cubicBezTo>
                        <a:pt x="625" y="283"/>
                        <a:pt x="676" y="232"/>
                        <a:pt x="676" y="170"/>
                      </a:cubicBezTo>
                      <a:cubicBezTo>
                        <a:pt x="676" y="232"/>
                        <a:pt x="727" y="283"/>
                        <a:pt x="789" y="283"/>
                      </a:cubicBezTo>
                      <a:cubicBezTo>
                        <a:pt x="851" y="283"/>
                        <a:pt x="902" y="232"/>
                        <a:pt x="902" y="170"/>
                      </a:cubicBezTo>
                      <a:cubicBezTo>
                        <a:pt x="902" y="232"/>
                        <a:pt x="953" y="283"/>
                        <a:pt x="1015" y="283"/>
                      </a:cubicBezTo>
                      <a:cubicBezTo>
                        <a:pt x="1078" y="283"/>
                        <a:pt x="1127" y="232"/>
                        <a:pt x="1127" y="170"/>
                      </a:cubicBezTo>
                      <a:lnTo>
                        <a:pt x="1127" y="0"/>
                      </a:lnTo>
                      <a:lnTo>
                        <a:pt x="0" y="0"/>
                      </a:lnTo>
                      <a:lnTo>
                        <a:pt x="0" y="17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0" name="Line 26">
                  <a:extLst>
                    <a:ext uri="{FF2B5EF4-FFF2-40B4-BE49-F238E27FC236}">
                      <a16:creationId xmlns:a16="http://schemas.microsoft.com/office/drawing/2014/main" id="{E978539D-AC1D-D749-9AE9-4FBB27BA8F7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41813" y="2136775"/>
                  <a:ext cx="1587" cy="2063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1" name="Line 27">
                  <a:extLst>
                    <a:ext uri="{FF2B5EF4-FFF2-40B4-BE49-F238E27FC236}">
                      <a16:creationId xmlns:a16="http://schemas.microsoft.com/office/drawing/2014/main" id="{81A2B4A0-A7C5-E540-B484-0D20F017421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24363" y="2136775"/>
                  <a:ext cx="1587" cy="2063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2" name="Line 28">
                  <a:extLst>
                    <a:ext uri="{FF2B5EF4-FFF2-40B4-BE49-F238E27FC236}">
                      <a16:creationId xmlns:a16="http://schemas.microsoft.com/office/drawing/2014/main" id="{C87EC8C8-0E92-7346-A2A3-F195675F469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05325" y="2136775"/>
                  <a:ext cx="1588" cy="2063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3" name="Line 29">
                  <a:extLst>
                    <a:ext uri="{FF2B5EF4-FFF2-40B4-BE49-F238E27FC236}">
                      <a16:creationId xmlns:a16="http://schemas.microsoft.com/office/drawing/2014/main" id="{815A0121-4380-F84F-BE2E-73AA9C104C8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86288" y="2136775"/>
                  <a:ext cx="1587" cy="2063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4" name="Freeform 30">
                  <a:extLst>
                    <a:ext uri="{FF2B5EF4-FFF2-40B4-BE49-F238E27FC236}">
                      <a16:creationId xmlns:a16="http://schemas.microsoft.com/office/drawing/2014/main" id="{A986EECD-1AA2-8342-8BC6-D3962135ABD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91013" y="2197100"/>
                  <a:ext cx="346075" cy="182563"/>
                </a:xfrm>
                <a:custGeom>
                  <a:avLst/>
                  <a:gdLst>
                    <a:gd name="T0" fmla="*/ 959 w 960"/>
                    <a:gd name="T1" fmla="*/ 0 h 509"/>
                    <a:gd name="T2" fmla="*/ 959 w 960"/>
                    <a:gd name="T3" fmla="*/ 508 h 509"/>
                    <a:gd name="T4" fmla="*/ 0 w 960"/>
                    <a:gd name="T5" fmla="*/ 508 h 509"/>
                    <a:gd name="T6" fmla="*/ 0 w 960"/>
                    <a:gd name="T7" fmla="*/ 0 h 5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60" h="509">
                      <a:moveTo>
                        <a:pt x="959" y="0"/>
                      </a:moveTo>
                      <a:lnTo>
                        <a:pt x="959" y="508"/>
                      </a:lnTo>
                      <a:lnTo>
                        <a:pt x="0" y="508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5" name="Freeform 31">
                  <a:extLst>
                    <a:ext uri="{FF2B5EF4-FFF2-40B4-BE49-F238E27FC236}">
                      <a16:creationId xmlns:a16="http://schemas.microsoft.com/office/drawing/2014/main" id="{9A4807A1-DBE1-A845-8BAA-367E46CCE3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91013" y="2187575"/>
                  <a:ext cx="152400" cy="193675"/>
                </a:xfrm>
                <a:custGeom>
                  <a:avLst/>
                  <a:gdLst>
                    <a:gd name="T0" fmla="*/ 424 w 425"/>
                    <a:gd name="T1" fmla="*/ 0 h 538"/>
                    <a:gd name="T2" fmla="*/ 424 w 425"/>
                    <a:gd name="T3" fmla="*/ 537 h 538"/>
                    <a:gd name="T4" fmla="*/ 0 w 425"/>
                    <a:gd name="T5" fmla="*/ 537 h 538"/>
                    <a:gd name="T6" fmla="*/ 0 w 425"/>
                    <a:gd name="T7" fmla="*/ 29 h 5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5" h="538">
                      <a:moveTo>
                        <a:pt x="424" y="0"/>
                      </a:moveTo>
                      <a:lnTo>
                        <a:pt x="424" y="537"/>
                      </a:lnTo>
                      <a:lnTo>
                        <a:pt x="0" y="537"/>
                      </a:lnTo>
                      <a:lnTo>
                        <a:pt x="0" y="2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6" name="Line 32">
                  <a:extLst>
                    <a:ext uri="{FF2B5EF4-FFF2-40B4-BE49-F238E27FC236}">
                      <a16:creationId xmlns:a16="http://schemas.microsoft.com/office/drawing/2014/main" id="{1EC3FF41-3DA0-7E4E-B3F2-F4899D9B7B0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03725" y="2259013"/>
                  <a:ext cx="1588" cy="412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8" name="Line 33">
                  <a:extLst>
                    <a:ext uri="{FF2B5EF4-FFF2-40B4-BE49-F238E27FC236}">
                      <a16:creationId xmlns:a16="http://schemas.microsoft.com/office/drawing/2014/main" id="{C27A4093-D33C-A548-B3D0-A5961D86122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524375" y="2268538"/>
                  <a:ext cx="84138" cy="80962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9" name="Line 34">
                  <a:extLst>
                    <a:ext uri="{FF2B5EF4-FFF2-40B4-BE49-F238E27FC236}">
                      <a16:creationId xmlns:a16="http://schemas.microsoft.com/office/drawing/2014/main" id="{6FCA78CF-B170-CD42-8FC6-DBDB500A636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575175" y="2319338"/>
                  <a:ext cx="33338" cy="30162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0" name="Freeform 35">
                  <a:extLst>
                    <a:ext uri="{FF2B5EF4-FFF2-40B4-BE49-F238E27FC236}">
                      <a16:creationId xmlns:a16="http://schemas.microsoft.com/office/drawing/2014/main" id="{AF7AA300-B4A2-A845-B4B0-590B423708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60850" y="2014538"/>
                  <a:ext cx="406400" cy="80962"/>
                </a:xfrm>
                <a:custGeom>
                  <a:avLst/>
                  <a:gdLst>
                    <a:gd name="T0" fmla="*/ 930 w 1128"/>
                    <a:gd name="T1" fmla="*/ 0 h 226"/>
                    <a:gd name="T2" fmla="*/ 197 w 1128"/>
                    <a:gd name="T3" fmla="*/ 0 h 226"/>
                    <a:gd name="T4" fmla="*/ 0 w 1128"/>
                    <a:gd name="T5" fmla="*/ 197 h 226"/>
                    <a:gd name="T6" fmla="*/ 0 w 1128"/>
                    <a:gd name="T7" fmla="*/ 225 h 226"/>
                    <a:gd name="T8" fmla="*/ 1127 w 1128"/>
                    <a:gd name="T9" fmla="*/ 225 h 226"/>
                    <a:gd name="T10" fmla="*/ 1127 w 1128"/>
                    <a:gd name="T11" fmla="*/ 197 h 226"/>
                    <a:gd name="T12" fmla="*/ 930 w 1128"/>
                    <a:gd name="T13" fmla="*/ 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28" h="226">
                      <a:moveTo>
                        <a:pt x="930" y="0"/>
                      </a:moveTo>
                      <a:lnTo>
                        <a:pt x="197" y="0"/>
                      </a:lnTo>
                      <a:lnTo>
                        <a:pt x="0" y="197"/>
                      </a:lnTo>
                      <a:lnTo>
                        <a:pt x="0" y="225"/>
                      </a:lnTo>
                      <a:lnTo>
                        <a:pt x="1127" y="225"/>
                      </a:lnTo>
                      <a:lnTo>
                        <a:pt x="1127" y="197"/>
                      </a:lnTo>
                      <a:lnTo>
                        <a:pt x="93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1" name="Freeform 36">
                  <a:extLst>
                    <a:ext uri="{FF2B5EF4-FFF2-40B4-BE49-F238E27FC236}">
                      <a16:creationId xmlns:a16="http://schemas.microsoft.com/office/drawing/2014/main" id="{66C2EE27-C696-A04C-B62F-259336F7E6F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32288" y="1954213"/>
                  <a:ext cx="263525" cy="61912"/>
                </a:xfrm>
                <a:custGeom>
                  <a:avLst/>
                  <a:gdLst>
                    <a:gd name="T0" fmla="*/ 367 w 734"/>
                    <a:gd name="T1" fmla="*/ 170 h 171"/>
                    <a:gd name="T2" fmla="*/ 0 w 734"/>
                    <a:gd name="T3" fmla="*/ 170 h 171"/>
                    <a:gd name="T4" fmla="*/ 0 w 734"/>
                    <a:gd name="T5" fmla="*/ 0 h 171"/>
                    <a:gd name="T6" fmla="*/ 733 w 734"/>
                    <a:gd name="T7" fmla="*/ 0 h 171"/>
                    <a:gd name="T8" fmla="*/ 733 w 734"/>
                    <a:gd name="T9" fmla="*/ 170 h 171"/>
                    <a:gd name="T10" fmla="*/ 367 w 734"/>
                    <a:gd name="T11" fmla="*/ 170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34" h="171">
                      <a:moveTo>
                        <a:pt x="367" y="170"/>
                      </a:moveTo>
                      <a:lnTo>
                        <a:pt x="0" y="170"/>
                      </a:lnTo>
                      <a:lnTo>
                        <a:pt x="0" y="0"/>
                      </a:lnTo>
                      <a:lnTo>
                        <a:pt x="733" y="0"/>
                      </a:lnTo>
                      <a:lnTo>
                        <a:pt x="733" y="170"/>
                      </a:lnTo>
                      <a:lnTo>
                        <a:pt x="367" y="17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2" name="Freeform 37">
                  <a:extLst>
                    <a:ext uri="{FF2B5EF4-FFF2-40B4-BE49-F238E27FC236}">
                      <a16:creationId xmlns:a16="http://schemas.microsoft.com/office/drawing/2014/main" id="{93F8C65A-BCFA-2E49-B1EA-350F5A53E0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41813" y="2014538"/>
                  <a:ext cx="31750" cy="80962"/>
                </a:xfrm>
                <a:custGeom>
                  <a:avLst/>
                  <a:gdLst>
                    <a:gd name="T0" fmla="*/ 0 w 86"/>
                    <a:gd name="T1" fmla="*/ 225 h 226"/>
                    <a:gd name="T2" fmla="*/ 0 w 86"/>
                    <a:gd name="T3" fmla="*/ 197 h 226"/>
                    <a:gd name="T4" fmla="*/ 85 w 86"/>
                    <a:gd name="T5" fmla="*/ 56 h 226"/>
                    <a:gd name="T6" fmla="*/ 85 w 86"/>
                    <a:gd name="T7" fmla="*/ 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6" h="226">
                      <a:moveTo>
                        <a:pt x="0" y="225"/>
                      </a:moveTo>
                      <a:lnTo>
                        <a:pt x="0" y="197"/>
                      </a:lnTo>
                      <a:lnTo>
                        <a:pt x="85" y="56"/>
                      </a:lnTo>
                      <a:lnTo>
                        <a:pt x="85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3" name="Freeform 38">
                  <a:extLst>
                    <a:ext uri="{FF2B5EF4-FFF2-40B4-BE49-F238E27FC236}">
                      <a16:creationId xmlns:a16="http://schemas.microsoft.com/office/drawing/2014/main" id="{750BC681-C49B-C447-8259-6A7ADBA57A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56125" y="2014538"/>
                  <a:ext cx="31750" cy="80962"/>
                </a:xfrm>
                <a:custGeom>
                  <a:avLst/>
                  <a:gdLst>
                    <a:gd name="T0" fmla="*/ 85 w 86"/>
                    <a:gd name="T1" fmla="*/ 225 h 226"/>
                    <a:gd name="T2" fmla="*/ 85 w 86"/>
                    <a:gd name="T3" fmla="*/ 197 h 226"/>
                    <a:gd name="T4" fmla="*/ 0 w 86"/>
                    <a:gd name="T5" fmla="*/ 56 h 226"/>
                    <a:gd name="T6" fmla="*/ 0 w 86"/>
                    <a:gd name="T7" fmla="*/ 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6" h="226">
                      <a:moveTo>
                        <a:pt x="85" y="225"/>
                      </a:moveTo>
                      <a:lnTo>
                        <a:pt x="85" y="197"/>
                      </a:lnTo>
                      <a:lnTo>
                        <a:pt x="0" y="5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4" name="Freeform 39">
                  <a:extLst>
                    <a:ext uri="{FF2B5EF4-FFF2-40B4-BE49-F238E27FC236}">
                      <a16:creationId xmlns:a16="http://schemas.microsoft.com/office/drawing/2014/main" id="{4A200E74-F3CB-3648-807D-3BCD00C6A30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24363" y="2014538"/>
                  <a:ext cx="11112" cy="80962"/>
                </a:xfrm>
                <a:custGeom>
                  <a:avLst/>
                  <a:gdLst>
                    <a:gd name="T0" fmla="*/ 0 w 29"/>
                    <a:gd name="T1" fmla="*/ 225 h 226"/>
                    <a:gd name="T2" fmla="*/ 0 w 29"/>
                    <a:gd name="T3" fmla="*/ 197 h 226"/>
                    <a:gd name="T4" fmla="*/ 28 w 29"/>
                    <a:gd name="T5" fmla="*/ 56 h 226"/>
                    <a:gd name="T6" fmla="*/ 28 w 29"/>
                    <a:gd name="T7" fmla="*/ 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26">
                      <a:moveTo>
                        <a:pt x="0" y="225"/>
                      </a:moveTo>
                      <a:lnTo>
                        <a:pt x="0" y="197"/>
                      </a:lnTo>
                      <a:lnTo>
                        <a:pt x="28" y="56"/>
                      </a:lnTo>
                      <a:lnTo>
                        <a:pt x="28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5" name="Freeform 40">
                  <a:extLst>
                    <a:ext uri="{FF2B5EF4-FFF2-40B4-BE49-F238E27FC236}">
                      <a16:creationId xmlns:a16="http://schemas.microsoft.com/office/drawing/2014/main" id="{5809440A-61E9-EA43-864F-15DC958260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94213" y="2014538"/>
                  <a:ext cx="11112" cy="80962"/>
                </a:xfrm>
                <a:custGeom>
                  <a:avLst/>
                  <a:gdLst>
                    <a:gd name="T0" fmla="*/ 28 w 29"/>
                    <a:gd name="T1" fmla="*/ 225 h 226"/>
                    <a:gd name="T2" fmla="*/ 28 w 29"/>
                    <a:gd name="T3" fmla="*/ 197 h 226"/>
                    <a:gd name="T4" fmla="*/ 0 w 29"/>
                    <a:gd name="T5" fmla="*/ 56 h 226"/>
                    <a:gd name="T6" fmla="*/ 0 w 29"/>
                    <a:gd name="T7" fmla="*/ 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26">
                      <a:moveTo>
                        <a:pt x="28" y="225"/>
                      </a:moveTo>
                      <a:lnTo>
                        <a:pt x="28" y="197"/>
                      </a:lnTo>
                      <a:lnTo>
                        <a:pt x="0" y="5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26" name="Grouper 173">
                <a:extLst>
                  <a:ext uri="{FF2B5EF4-FFF2-40B4-BE49-F238E27FC236}">
                    <a16:creationId xmlns:a16="http://schemas.microsoft.com/office/drawing/2014/main" id="{35F2CC1D-E162-A44E-BADB-0F29AC8D97B9}"/>
                  </a:ext>
                </a:extLst>
              </p:cNvPr>
              <p:cNvGrpSpPr/>
              <p:nvPr/>
            </p:nvGrpSpPr>
            <p:grpSpPr>
              <a:xfrm>
                <a:off x="7267637" y="2515058"/>
                <a:ext cx="249515" cy="315911"/>
                <a:chOff x="5916613" y="1931988"/>
                <a:chExt cx="369887" cy="468312"/>
              </a:xfrm>
            </p:grpSpPr>
            <p:sp>
              <p:nvSpPr>
                <p:cNvPr id="27" name="Freeform 47">
                  <a:extLst>
                    <a:ext uri="{FF2B5EF4-FFF2-40B4-BE49-F238E27FC236}">
                      <a16:creationId xmlns:a16="http://schemas.microsoft.com/office/drawing/2014/main" id="{9C09E871-782F-2141-AC08-90949EA925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18213" y="2268538"/>
                  <a:ext cx="163512" cy="131762"/>
                </a:xfrm>
                <a:custGeom>
                  <a:avLst/>
                  <a:gdLst>
                    <a:gd name="T0" fmla="*/ 451 w 452"/>
                    <a:gd name="T1" fmla="*/ 0 h 368"/>
                    <a:gd name="T2" fmla="*/ 451 w 452"/>
                    <a:gd name="T3" fmla="*/ 367 h 368"/>
                    <a:gd name="T4" fmla="*/ 225 w 452"/>
                    <a:gd name="T5" fmla="*/ 249 h 368"/>
                    <a:gd name="T6" fmla="*/ 0 w 452"/>
                    <a:gd name="T7" fmla="*/ 367 h 368"/>
                    <a:gd name="T8" fmla="*/ 0 w 452"/>
                    <a:gd name="T9" fmla="*/ 0 h 3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2" h="368">
                      <a:moveTo>
                        <a:pt x="451" y="0"/>
                      </a:moveTo>
                      <a:lnTo>
                        <a:pt x="451" y="367"/>
                      </a:lnTo>
                      <a:lnTo>
                        <a:pt x="225" y="249"/>
                      </a:lnTo>
                      <a:lnTo>
                        <a:pt x="0" y="36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8" name="Freeform 48">
                  <a:extLst>
                    <a:ext uri="{FF2B5EF4-FFF2-40B4-BE49-F238E27FC236}">
                      <a16:creationId xmlns:a16="http://schemas.microsoft.com/office/drawing/2014/main" id="{F50D7711-3AEE-EE46-8DCD-A1AED27C26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916613" y="1931988"/>
                  <a:ext cx="369887" cy="374650"/>
                </a:xfrm>
                <a:custGeom>
                  <a:avLst/>
                  <a:gdLst>
                    <a:gd name="T0" fmla="*/ 514 w 1026"/>
                    <a:gd name="T1" fmla="*/ 0 h 1040"/>
                    <a:gd name="T2" fmla="*/ 593 w 1026"/>
                    <a:gd name="T3" fmla="*/ 62 h 1040"/>
                    <a:gd name="T4" fmla="*/ 692 w 1026"/>
                    <a:gd name="T5" fmla="*/ 31 h 1040"/>
                    <a:gd name="T6" fmla="*/ 745 w 1026"/>
                    <a:gd name="T7" fmla="*/ 119 h 1040"/>
                    <a:gd name="T8" fmla="*/ 847 w 1026"/>
                    <a:gd name="T9" fmla="*/ 121 h 1040"/>
                    <a:gd name="T10" fmla="*/ 870 w 1026"/>
                    <a:gd name="T11" fmla="*/ 220 h 1040"/>
                    <a:gd name="T12" fmla="*/ 963 w 1026"/>
                    <a:gd name="T13" fmla="*/ 260 h 1040"/>
                    <a:gd name="T14" fmla="*/ 949 w 1026"/>
                    <a:gd name="T15" fmla="*/ 361 h 1040"/>
                    <a:gd name="T16" fmla="*/ 1025 w 1026"/>
                    <a:gd name="T17" fmla="*/ 429 h 1040"/>
                    <a:gd name="T18" fmla="*/ 977 w 1026"/>
                    <a:gd name="T19" fmla="*/ 519 h 1040"/>
                    <a:gd name="T20" fmla="*/ 1025 w 1026"/>
                    <a:gd name="T21" fmla="*/ 610 h 1040"/>
                    <a:gd name="T22" fmla="*/ 949 w 1026"/>
                    <a:gd name="T23" fmla="*/ 677 h 1040"/>
                    <a:gd name="T24" fmla="*/ 963 w 1026"/>
                    <a:gd name="T25" fmla="*/ 779 h 1040"/>
                    <a:gd name="T26" fmla="*/ 870 w 1026"/>
                    <a:gd name="T27" fmla="*/ 819 h 1040"/>
                    <a:gd name="T28" fmla="*/ 847 w 1026"/>
                    <a:gd name="T29" fmla="*/ 917 h 1040"/>
                    <a:gd name="T30" fmla="*/ 745 w 1026"/>
                    <a:gd name="T31" fmla="*/ 920 h 1040"/>
                    <a:gd name="T32" fmla="*/ 692 w 1026"/>
                    <a:gd name="T33" fmla="*/ 1008 h 1040"/>
                    <a:gd name="T34" fmla="*/ 593 w 1026"/>
                    <a:gd name="T35" fmla="*/ 977 h 1040"/>
                    <a:gd name="T36" fmla="*/ 514 w 1026"/>
                    <a:gd name="T37" fmla="*/ 1039 h 1040"/>
                    <a:gd name="T38" fmla="*/ 432 w 1026"/>
                    <a:gd name="T39" fmla="*/ 977 h 1040"/>
                    <a:gd name="T40" fmla="*/ 336 w 1026"/>
                    <a:gd name="T41" fmla="*/ 1008 h 1040"/>
                    <a:gd name="T42" fmla="*/ 283 w 1026"/>
                    <a:gd name="T43" fmla="*/ 920 h 1040"/>
                    <a:gd name="T44" fmla="*/ 178 w 1026"/>
                    <a:gd name="T45" fmla="*/ 917 h 1040"/>
                    <a:gd name="T46" fmla="*/ 158 w 1026"/>
                    <a:gd name="T47" fmla="*/ 819 h 1040"/>
                    <a:gd name="T48" fmla="*/ 62 w 1026"/>
                    <a:gd name="T49" fmla="*/ 779 h 1040"/>
                    <a:gd name="T50" fmla="*/ 77 w 1026"/>
                    <a:gd name="T51" fmla="*/ 677 h 1040"/>
                    <a:gd name="T52" fmla="*/ 0 w 1026"/>
                    <a:gd name="T53" fmla="*/ 610 h 1040"/>
                    <a:gd name="T54" fmla="*/ 48 w 1026"/>
                    <a:gd name="T55" fmla="*/ 519 h 1040"/>
                    <a:gd name="T56" fmla="*/ 0 w 1026"/>
                    <a:gd name="T57" fmla="*/ 429 h 1040"/>
                    <a:gd name="T58" fmla="*/ 77 w 1026"/>
                    <a:gd name="T59" fmla="*/ 361 h 1040"/>
                    <a:gd name="T60" fmla="*/ 62 w 1026"/>
                    <a:gd name="T61" fmla="*/ 260 h 1040"/>
                    <a:gd name="T62" fmla="*/ 158 w 1026"/>
                    <a:gd name="T63" fmla="*/ 220 h 1040"/>
                    <a:gd name="T64" fmla="*/ 178 w 1026"/>
                    <a:gd name="T65" fmla="*/ 121 h 1040"/>
                    <a:gd name="T66" fmla="*/ 283 w 1026"/>
                    <a:gd name="T67" fmla="*/ 119 h 1040"/>
                    <a:gd name="T68" fmla="*/ 336 w 1026"/>
                    <a:gd name="T69" fmla="*/ 31 h 1040"/>
                    <a:gd name="T70" fmla="*/ 432 w 1026"/>
                    <a:gd name="T71" fmla="*/ 62 h 1040"/>
                    <a:gd name="T72" fmla="*/ 514 w 1026"/>
                    <a:gd name="T73" fmla="*/ 0 h 10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026" h="1040">
                      <a:moveTo>
                        <a:pt x="514" y="0"/>
                      </a:moveTo>
                      <a:lnTo>
                        <a:pt x="593" y="62"/>
                      </a:lnTo>
                      <a:lnTo>
                        <a:pt x="692" y="31"/>
                      </a:lnTo>
                      <a:lnTo>
                        <a:pt x="745" y="119"/>
                      </a:lnTo>
                      <a:lnTo>
                        <a:pt x="847" y="121"/>
                      </a:lnTo>
                      <a:lnTo>
                        <a:pt x="870" y="220"/>
                      </a:lnTo>
                      <a:lnTo>
                        <a:pt x="963" y="260"/>
                      </a:lnTo>
                      <a:lnTo>
                        <a:pt x="949" y="361"/>
                      </a:lnTo>
                      <a:lnTo>
                        <a:pt x="1025" y="429"/>
                      </a:lnTo>
                      <a:lnTo>
                        <a:pt x="977" y="519"/>
                      </a:lnTo>
                      <a:lnTo>
                        <a:pt x="1025" y="610"/>
                      </a:lnTo>
                      <a:lnTo>
                        <a:pt x="949" y="677"/>
                      </a:lnTo>
                      <a:lnTo>
                        <a:pt x="963" y="779"/>
                      </a:lnTo>
                      <a:lnTo>
                        <a:pt x="870" y="819"/>
                      </a:lnTo>
                      <a:lnTo>
                        <a:pt x="847" y="917"/>
                      </a:lnTo>
                      <a:lnTo>
                        <a:pt x="745" y="920"/>
                      </a:lnTo>
                      <a:lnTo>
                        <a:pt x="692" y="1008"/>
                      </a:lnTo>
                      <a:lnTo>
                        <a:pt x="593" y="977"/>
                      </a:lnTo>
                      <a:lnTo>
                        <a:pt x="514" y="1039"/>
                      </a:lnTo>
                      <a:lnTo>
                        <a:pt x="432" y="977"/>
                      </a:lnTo>
                      <a:lnTo>
                        <a:pt x="336" y="1008"/>
                      </a:lnTo>
                      <a:lnTo>
                        <a:pt x="283" y="920"/>
                      </a:lnTo>
                      <a:lnTo>
                        <a:pt x="178" y="917"/>
                      </a:lnTo>
                      <a:lnTo>
                        <a:pt x="158" y="819"/>
                      </a:lnTo>
                      <a:lnTo>
                        <a:pt x="62" y="779"/>
                      </a:lnTo>
                      <a:lnTo>
                        <a:pt x="77" y="677"/>
                      </a:lnTo>
                      <a:lnTo>
                        <a:pt x="0" y="610"/>
                      </a:lnTo>
                      <a:lnTo>
                        <a:pt x="48" y="519"/>
                      </a:lnTo>
                      <a:lnTo>
                        <a:pt x="0" y="429"/>
                      </a:lnTo>
                      <a:lnTo>
                        <a:pt x="77" y="361"/>
                      </a:lnTo>
                      <a:lnTo>
                        <a:pt x="62" y="260"/>
                      </a:lnTo>
                      <a:lnTo>
                        <a:pt x="158" y="220"/>
                      </a:lnTo>
                      <a:lnTo>
                        <a:pt x="178" y="121"/>
                      </a:lnTo>
                      <a:lnTo>
                        <a:pt x="283" y="119"/>
                      </a:lnTo>
                      <a:lnTo>
                        <a:pt x="336" y="31"/>
                      </a:lnTo>
                      <a:lnTo>
                        <a:pt x="432" y="62"/>
                      </a:lnTo>
                      <a:lnTo>
                        <a:pt x="514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9" name="Line 49">
                  <a:extLst>
                    <a:ext uri="{FF2B5EF4-FFF2-40B4-BE49-F238E27FC236}">
                      <a16:creationId xmlns:a16="http://schemas.microsoft.com/office/drawing/2014/main" id="{96C26732-C794-2142-9D4C-DEB11E4E7FC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6078538" y="2116138"/>
                  <a:ext cx="33337" cy="158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0" name="Freeform 50">
                  <a:extLst>
                    <a:ext uri="{FF2B5EF4-FFF2-40B4-BE49-F238E27FC236}">
                      <a16:creationId xmlns:a16="http://schemas.microsoft.com/office/drawing/2014/main" id="{4F81DF08-9863-1742-B363-F4547393AB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78538" y="2076450"/>
                  <a:ext cx="41275" cy="80963"/>
                </a:xfrm>
                <a:custGeom>
                  <a:avLst/>
                  <a:gdLst>
                    <a:gd name="T0" fmla="*/ 113 w 114"/>
                    <a:gd name="T1" fmla="*/ 0 h 227"/>
                    <a:gd name="T2" fmla="*/ 0 w 114"/>
                    <a:gd name="T3" fmla="*/ 0 h 227"/>
                    <a:gd name="T4" fmla="*/ 0 w 114"/>
                    <a:gd name="T5" fmla="*/ 226 h 227"/>
                    <a:gd name="T6" fmla="*/ 113 w 114"/>
                    <a:gd name="T7" fmla="*/ 226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4" h="227">
                      <a:moveTo>
                        <a:pt x="113" y="0"/>
                      </a:moveTo>
                      <a:lnTo>
                        <a:pt x="0" y="0"/>
                      </a:lnTo>
                      <a:lnTo>
                        <a:pt x="0" y="226"/>
                      </a:lnTo>
                      <a:lnTo>
                        <a:pt x="113" y="226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1" name="Freeform 51">
                  <a:extLst>
                    <a:ext uri="{FF2B5EF4-FFF2-40B4-BE49-F238E27FC236}">
                      <a16:creationId xmlns:a16="http://schemas.microsoft.com/office/drawing/2014/main" id="{DB38DE65-8BEB-4E44-BA50-A59B2ED4399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997575" y="2065338"/>
                  <a:ext cx="50800" cy="101600"/>
                </a:xfrm>
                <a:custGeom>
                  <a:avLst/>
                  <a:gdLst>
                    <a:gd name="T0" fmla="*/ 0 w 142"/>
                    <a:gd name="T1" fmla="*/ 282 h 283"/>
                    <a:gd name="T2" fmla="*/ 0 w 142"/>
                    <a:gd name="T3" fmla="*/ 28 h 283"/>
                    <a:gd name="T4" fmla="*/ 20 w 142"/>
                    <a:gd name="T5" fmla="*/ 28 h 283"/>
                    <a:gd name="T6" fmla="*/ 121 w 142"/>
                    <a:gd name="T7" fmla="*/ 254 h 283"/>
                    <a:gd name="T8" fmla="*/ 141 w 142"/>
                    <a:gd name="T9" fmla="*/ 254 h 283"/>
                    <a:gd name="T10" fmla="*/ 141 w 142"/>
                    <a:gd name="T11" fmla="*/ 0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2" h="283">
                      <a:moveTo>
                        <a:pt x="0" y="282"/>
                      </a:moveTo>
                      <a:lnTo>
                        <a:pt x="0" y="28"/>
                      </a:lnTo>
                      <a:lnTo>
                        <a:pt x="20" y="28"/>
                      </a:lnTo>
                      <a:lnTo>
                        <a:pt x="121" y="254"/>
                      </a:lnTo>
                      <a:lnTo>
                        <a:pt x="141" y="254"/>
                      </a:lnTo>
                      <a:lnTo>
                        <a:pt x="141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2" name="Freeform 52">
                  <a:extLst>
                    <a:ext uri="{FF2B5EF4-FFF2-40B4-BE49-F238E27FC236}">
                      <a16:creationId xmlns:a16="http://schemas.microsoft.com/office/drawing/2014/main" id="{EF738D69-A7CA-D146-969D-9B3438E44E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0450" y="2065338"/>
                  <a:ext cx="61913" cy="92075"/>
                </a:xfrm>
                <a:custGeom>
                  <a:avLst/>
                  <a:gdLst>
                    <a:gd name="T0" fmla="*/ 170 w 171"/>
                    <a:gd name="T1" fmla="*/ 0 h 255"/>
                    <a:gd name="T2" fmla="*/ 170 w 171"/>
                    <a:gd name="T3" fmla="*/ 22 h 255"/>
                    <a:gd name="T4" fmla="*/ 170 w 171"/>
                    <a:gd name="T5" fmla="*/ 254 h 255"/>
                    <a:gd name="T6" fmla="*/ 147 w 171"/>
                    <a:gd name="T7" fmla="*/ 254 h 255"/>
                    <a:gd name="T8" fmla="*/ 85 w 171"/>
                    <a:gd name="T9" fmla="*/ 135 h 255"/>
                    <a:gd name="T10" fmla="*/ 23 w 171"/>
                    <a:gd name="T11" fmla="*/ 254 h 255"/>
                    <a:gd name="T12" fmla="*/ 0 w 171"/>
                    <a:gd name="T13" fmla="*/ 254 h 255"/>
                    <a:gd name="T14" fmla="*/ 0 w 171"/>
                    <a:gd name="T15" fmla="*/ 22 h 255"/>
                    <a:gd name="T16" fmla="*/ 0 w 171"/>
                    <a:gd name="T17" fmla="*/ 0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1" h="255">
                      <a:moveTo>
                        <a:pt x="170" y="0"/>
                      </a:moveTo>
                      <a:lnTo>
                        <a:pt x="170" y="22"/>
                      </a:lnTo>
                      <a:lnTo>
                        <a:pt x="170" y="254"/>
                      </a:lnTo>
                      <a:lnTo>
                        <a:pt x="147" y="254"/>
                      </a:lnTo>
                      <a:lnTo>
                        <a:pt x="85" y="135"/>
                      </a:lnTo>
                      <a:lnTo>
                        <a:pt x="23" y="254"/>
                      </a:lnTo>
                      <a:lnTo>
                        <a:pt x="0" y="254"/>
                      </a:lnTo>
                      <a:lnTo>
                        <a:pt x="0" y="22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3" name="Freeform 53">
                  <a:extLst>
                    <a:ext uri="{FF2B5EF4-FFF2-40B4-BE49-F238E27FC236}">
                      <a16:creationId xmlns:a16="http://schemas.microsoft.com/office/drawing/2014/main" id="{AB63EDEE-9C12-E942-8A83-EABDD6498DE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08688" y="1993900"/>
                  <a:ext cx="182562" cy="42863"/>
                </a:xfrm>
                <a:custGeom>
                  <a:avLst/>
                  <a:gdLst>
                    <a:gd name="T0" fmla="*/ 0 w 506"/>
                    <a:gd name="T1" fmla="*/ 113 h 117"/>
                    <a:gd name="T2" fmla="*/ 251 w 506"/>
                    <a:gd name="T3" fmla="*/ 0 h 117"/>
                    <a:gd name="T4" fmla="*/ 505 w 506"/>
                    <a:gd name="T5" fmla="*/ 11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06" h="117">
                      <a:moveTo>
                        <a:pt x="0" y="113"/>
                      </a:moveTo>
                      <a:cubicBezTo>
                        <a:pt x="62" y="43"/>
                        <a:pt x="153" y="0"/>
                        <a:pt x="251" y="0"/>
                      </a:cubicBezTo>
                      <a:cubicBezTo>
                        <a:pt x="353" y="0"/>
                        <a:pt x="443" y="45"/>
                        <a:pt x="505" y="116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4" name="Freeform 54">
                  <a:extLst>
                    <a:ext uri="{FF2B5EF4-FFF2-40B4-BE49-F238E27FC236}">
                      <a16:creationId xmlns:a16="http://schemas.microsoft.com/office/drawing/2014/main" id="{4089CDA3-205E-494B-A9B4-9513739928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08688" y="2197100"/>
                  <a:ext cx="182562" cy="42863"/>
                </a:xfrm>
                <a:custGeom>
                  <a:avLst/>
                  <a:gdLst>
                    <a:gd name="T0" fmla="*/ 508 w 509"/>
                    <a:gd name="T1" fmla="*/ 0 h 117"/>
                    <a:gd name="T2" fmla="*/ 254 w 509"/>
                    <a:gd name="T3" fmla="*/ 116 h 117"/>
                    <a:gd name="T4" fmla="*/ 0 w 509"/>
                    <a:gd name="T5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09" h="117">
                      <a:moveTo>
                        <a:pt x="508" y="0"/>
                      </a:moveTo>
                      <a:cubicBezTo>
                        <a:pt x="446" y="70"/>
                        <a:pt x="356" y="116"/>
                        <a:pt x="254" y="116"/>
                      </a:cubicBezTo>
                      <a:cubicBezTo>
                        <a:pt x="153" y="116"/>
                        <a:pt x="62" y="70"/>
                        <a:pt x="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35" name="Grouper 179">
                <a:extLst>
                  <a:ext uri="{FF2B5EF4-FFF2-40B4-BE49-F238E27FC236}">
                    <a16:creationId xmlns:a16="http://schemas.microsoft.com/office/drawing/2014/main" id="{A48A8517-DA80-DA43-9292-B4347BB6F824}"/>
                  </a:ext>
                </a:extLst>
              </p:cNvPr>
              <p:cNvGrpSpPr/>
              <p:nvPr/>
            </p:nvGrpSpPr>
            <p:grpSpPr>
              <a:xfrm>
                <a:off x="5590309" y="2539153"/>
                <a:ext cx="318051" cy="267721"/>
                <a:chOff x="3408363" y="2806700"/>
                <a:chExt cx="471487" cy="396875"/>
              </a:xfrm>
            </p:grpSpPr>
            <p:sp>
              <p:nvSpPr>
                <p:cNvPr id="36" name="Freeform 75">
                  <a:extLst>
                    <a:ext uri="{FF2B5EF4-FFF2-40B4-BE49-F238E27FC236}">
                      <a16:creationId xmlns:a16="http://schemas.microsoft.com/office/drawing/2014/main" id="{6EA77E64-2B0E-AA4D-80BA-09F859DF0DA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40125" y="2847975"/>
                  <a:ext cx="339725" cy="193675"/>
                </a:xfrm>
                <a:custGeom>
                  <a:avLst/>
                  <a:gdLst>
                    <a:gd name="T0" fmla="*/ 0 w 944"/>
                    <a:gd name="T1" fmla="*/ 0 h 537"/>
                    <a:gd name="T2" fmla="*/ 878 w 944"/>
                    <a:gd name="T3" fmla="*/ 0 h 537"/>
                    <a:gd name="T4" fmla="*/ 931 w 944"/>
                    <a:gd name="T5" fmla="*/ 73 h 537"/>
                    <a:gd name="T6" fmla="*/ 801 w 944"/>
                    <a:gd name="T7" fmla="*/ 496 h 537"/>
                    <a:gd name="T8" fmla="*/ 748 w 944"/>
                    <a:gd name="T9" fmla="*/ 536 h 537"/>
                    <a:gd name="T10" fmla="*/ 56 w 944"/>
                    <a:gd name="T11" fmla="*/ 536 h 5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4" h="537">
                      <a:moveTo>
                        <a:pt x="0" y="0"/>
                      </a:moveTo>
                      <a:lnTo>
                        <a:pt x="878" y="0"/>
                      </a:lnTo>
                      <a:cubicBezTo>
                        <a:pt x="914" y="0"/>
                        <a:pt x="943" y="36"/>
                        <a:pt x="931" y="73"/>
                      </a:cubicBezTo>
                      <a:lnTo>
                        <a:pt x="801" y="496"/>
                      </a:lnTo>
                      <a:cubicBezTo>
                        <a:pt x="793" y="519"/>
                        <a:pt x="773" y="536"/>
                        <a:pt x="748" y="536"/>
                      </a:cubicBezTo>
                      <a:lnTo>
                        <a:pt x="56" y="536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7" name="Freeform 76">
                  <a:extLst>
                    <a:ext uri="{FF2B5EF4-FFF2-40B4-BE49-F238E27FC236}">
                      <a16:creationId xmlns:a16="http://schemas.microsoft.com/office/drawing/2014/main" id="{A0DA17C9-286C-394E-9221-66B1F4ADB85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08363" y="2806700"/>
                  <a:ext cx="417512" cy="304800"/>
                </a:xfrm>
                <a:custGeom>
                  <a:avLst/>
                  <a:gdLst>
                    <a:gd name="T0" fmla="*/ 1157 w 1158"/>
                    <a:gd name="T1" fmla="*/ 847 h 848"/>
                    <a:gd name="T2" fmla="*/ 550 w 1158"/>
                    <a:gd name="T3" fmla="*/ 847 h 848"/>
                    <a:gd name="T4" fmla="*/ 497 w 1158"/>
                    <a:gd name="T5" fmla="*/ 807 h 848"/>
                    <a:gd name="T6" fmla="*/ 254 w 1158"/>
                    <a:gd name="T7" fmla="*/ 0 h 848"/>
                    <a:gd name="T8" fmla="*/ 0 w 1158"/>
                    <a:gd name="T9" fmla="*/ 0 h 8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58" h="848">
                      <a:moveTo>
                        <a:pt x="1157" y="847"/>
                      </a:moveTo>
                      <a:lnTo>
                        <a:pt x="550" y="847"/>
                      </a:lnTo>
                      <a:cubicBezTo>
                        <a:pt x="525" y="847"/>
                        <a:pt x="502" y="830"/>
                        <a:pt x="497" y="807"/>
                      </a:cubicBezTo>
                      <a:lnTo>
                        <a:pt x="254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8" name="Freeform 77">
                  <a:extLst>
                    <a:ext uri="{FF2B5EF4-FFF2-40B4-BE49-F238E27FC236}">
                      <a16:creationId xmlns:a16="http://schemas.microsoft.com/office/drawing/2014/main" id="{DF459949-5A39-F542-AA7F-721FD15EB5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60763" y="3141663"/>
                  <a:ext cx="61912" cy="61912"/>
                </a:xfrm>
                <a:custGeom>
                  <a:avLst/>
                  <a:gdLst>
                    <a:gd name="T0" fmla="*/ 170 w 171"/>
                    <a:gd name="T1" fmla="*/ 85 h 171"/>
                    <a:gd name="T2" fmla="*/ 158 w 171"/>
                    <a:gd name="T3" fmla="*/ 127 h 171"/>
                    <a:gd name="T4" fmla="*/ 127 w 171"/>
                    <a:gd name="T5" fmla="*/ 158 h 171"/>
                    <a:gd name="T6" fmla="*/ 85 w 171"/>
                    <a:gd name="T7" fmla="*/ 170 h 171"/>
                    <a:gd name="T8" fmla="*/ 43 w 171"/>
                    <a:gd name="T9" fmla="*/ 158 h 171"/>
                    <a:gd name="T10" fmla="*/ 12 w 171"/>
                    <a:gd name="T11" fmla="*/ 127 h 171"/>
                    <a:gd name="T12" fmla="*/ 0 w 171"/>
                    <a:gd name="T13" fmla="*/ 85 h 171"/>
                    <a:gd name="T14" fmla="*/ 12 w 171"/>
                    <a:gd name="T15" fmla="*/ 43 h 171"/>
                    <a:gd name="T16" fmla="*/ 43 w 171"/>
                    <a:gd name="T17" fmla="*/ 12 h 171"/>
                    <a:gd name="T18" fmla="*/ 85 w 171"/>
                    <a:gd name="T19" fmla="*/ 0 h 171"/>
                    <a:gd name="T20" fmla="*/ 127 w 171"/>
                    <a:gd name="T21" fmla="*/ 12 h 171"/>
                    <a:gd name="T22" fmla="*/ 158 w 171"/>
                    <a:gd name="T23" fmla="*/ 43 h 171"/>
                    <a:gd name="T24" fmla="*/ 170 w 171"/>
                    <a:gd name="T25" fmla="*/ 85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1" h="171">
                      <a:moveTo>
                        <a:pt x="170" y="85"/>
                      </a:moveTo>
                      <a:cubicBezTo>
                        <a:pt x="170" y="100"/>
                        <a:pt x="165" y="113"/>
                        <a:pt x="158" y="127"/>
                      </a:cubicBezTo>
                      <a:cubicBezTo>
                        <a:pt x="150" y="140"/>
                        <a:pt x="140" y="150"/>
                        <a:pt x="127" y="158"/>
                      </a:cubicBezTo>
                      <a:cubicBezTo>
                        <a:pt x="113" y="166"/>
                        <a:pt x="100" y="170"/>
                        <a:pt x="85" y="170"/>
                      </a:cubicBezTo>
                      <a:cubicBezTo>
                        <a:pt x="69" y="170"/>
                        <a:pt x="56" y="166"/>
                        <a:pt x="43" y="158"/>
                      </a:cubicBezTo>
                      <a:cubicBezTo>
                        <a:pt x="29" y="150"/>
                        <a:pt x="20" y="140"/>
                        <a:pt x="12" y="127"/>
                      </a:cubicBezTo>
                      <a:cubicBezTo>
                        <a:pt x="4" y="113"/>
                        <a:pt x="0" y="100"/>
                        <a:pt x="0" y="85"/>
                      </a:cubicBezTo>
                      <a:cubicBezTo>
                        <a:pt x="0" y="69"/>
                        <a:pt x="4" y="56"/>
                        <a:pt x="12" y="43"/>
                      </a:cubicBezTo>
                      <a:cubicBezTo>
                        <a:pt x="20" y="29"/>
                        <a:pt x="29" y="19"/>
                        <a:pt x="43" y="12"/>
                      </a:cubicBezTo>
                      <a:cubicBezTo>
                        <a:pt x="56" y="4"/>
                        <a:pt x="70" y="0"/>
                        <a:pt x="85" y="0"/>
                      </a:cubicBezTo>
                      <a:cubicBezTo>
                        <a:pt x="101" y="0"/>
                        <a:pt x="113" y="4"/>
                        <a:pt x="127" y="12"/>
                      </a:cubicBezTo>
                      <a:cubicBezTo>
                        <a:pt x="140" y="19"/>
                        <a:pt x="150" y="29"/>
                        <a:pt x="158" y="43"/>
                      </a:cubicBezTo>
                      <a:cubicBezTo>
                        <a:pt x="165" y="56"/>
                        <a:pt x="170" y="69"/>
                        <a:pt x="170" y="8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9" name="Freeform 78">
                  <a:extLst>
                    <a:ext uri="{FF2B5EF4-FFF2-40B4-BE49-F238E27FC236}">
                      <a16:creationId xmlns:a16="http://schemas.microsoft.com/office/drawing/2014/main" id="{3E581C28-BB5A-884B-B51F-A2F3493E5F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63963" y="3141663"/>
                  <a:ext cx="61912" cy="61912"/>
                </a:xfrm>
                <a:custGeom>
                  <a:avLst/>
                  <a:gdLst>
                    <a:gd name="T0" fmla="*/ 169 w 170"/>
                    <a:gd name="T1" fmla="*/ 85 h 171"/>
                    <a:gd name="T2" fmla="*/ 158 w 170"/>
                    <a:gd name="T3" fmla="*/ 127 h 171"/>
                    <a:gd name="T4" fmla="*/ 127 w 170"/>
                    <a:gd name="T5" fmla="*/ 158 h 171"/>
                    <a:gd name="T6" fmla="*/ 85 w 170"/>
                    <a:gd name="T7" fmla="*/ 170 h 171"/>
                    <a:gd name="T8" fmla="*/ 42 w 170"/>
                    <a:gd name="T9" fmla="*/ 158 h 171"/>
                    <a:gd name="T10" fmla="*/ 11 w 170"/>
                    <a:gd name="T11" fmla="*/ 127 h 171"/>
                    <a:gd name="T12" fmla="*/ 0 w 170"/>
                    <a:gd name="T13" fmla="*/ 85 h 171"/>
                    <a:gd name="T14" fmla="*/ 11 w 170"/>
                    <a:gd name="T15" fmla="*/ 43 h 171"/>
                    <a:gd name="T16" fmla="*/ 42 w 170"/>
                    <a:gd name="T17" fmla="*/ 12 h 171"/>
                    <a:gd name="T18" fmla="*/ 85 w 170"/>
                    <a:gd name="T19" fmla="*/ 0 h 171"/>
                    <a:gd name="T20" fmla="*/ 127 w 170"/>
                    <a:gd name="T21" fmla="*/ 12 h 171"/>
                    <a:gd name="T22" fmla="*/ 158 w 170"/>
                    <a:gd name="T23" fmla="*/ 43 h 171"/>
                    <a:gd name="T24" fmla="*/ 169 w 170"/>
                    <a:gd name="T25" fmla="*/ 85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0" h="171">
                      <a:moveTo>
                        <a:pt x="169" y="85"/>
                      </a:moveTo>
                      <a:cubicBezTo>
                        <a:pt x="169" y="100"/>
                        <a:pt x="166" y="113"/>
                        <a:pt x="158" y="127"/>
                      </a:cubicBezTo>
                      <a:cubicBezTo>
                        <a:pt x="150" y="140"/>
                        <a:pt x="140" y="150"/>
                        <a:pt x="127" y="158"/>
                      </a:cubicBezTo>
                      <a:cubicBezTo>
                        <a:pt x="113" y="166"/>
                        <a:pt x="100" y="170"/>
                        <a:pt x="85" y="170"/>
                      </a:cubicBezTo>
                      <a:cubicBezTo>
                        <a:pt x="69" y="170"/>
                        <a:pt x="55" y="166"/>
                        <a:pt x="42" y="158"/>
                      </a:cubicBezTo>
                      <a:cubicBezTo>
                        <a:pt x="28" y="150"/>
                        <a:pt x="19" y="140"/>
                        <a:pt x="11" y="127"/>
                      </a:cubicBezTo>
                      <a:cubicBezTo>
                        <a:pt x="3" y="113"/>
                        <a:pt x="0" y="100"/>
                        <a:pt x="0" y="85"/>
                      </a:cubicBezTo>
                      <a:cubicBezTo>
                        <a:pt x="0" y="69"/>
                        <a:pt x="3" y="56"/>
                        <a:pt x="11" y="43"/>
                      </a:cubicBezTo>
                      <a:cubicBezTo>
                        <a:pt x="19" y="29"/>
                        <a:pt x="28" y="19"/>
                        <a:pt x="42" y="12"/>
                      </a:cubicBezTo>
                      <a:cubicBezTo>
                        <a:pt x="55" y="4"/>
                        <a:pt x="69" y="0"/>
                        <a:pt x="85" y="0"/>
                      </a:cubicBezTo>
                      <a:cubicBezTo>
                        <a:pt x="100" y="0"/>
                        <a:pt x="113" y="4"/>
                        <a:pt x="127" y="12"/>
                      </a:cubicBezTo>
                      <a:cubicBezTo>
                        <a:pt x="140" y="19"/>
                        <a:pt x="150" y="29"/>
                        <a:pt x="158" y="43"/>
                      </a:cubicBezTo>
                      <a:cubicBezTo>
                        <a:pt x="166" y="56"/>
                        <a:pt x="169" y="69"/>
                        <a:pt x="169" y="8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40" name="Grouper 192">
                <a:extLst>
                  <a:ext uri="{FF2B5EF4-FFF2-40B4-BE49-F238E27FC236}">
                    <a16:creationId xmlns:a16="http://schemas.microsoft.com/office/drawing/2014/main" id="{A3F404DA-76BF-C244-B9FF-AD860C15E718}"/>
                  </a:ext>
                </a:extLst>
              </p:cNvPr>
              <p:cNvGrpSpPr/>
              <p:nvPr/>
            </p:nvGrpSpPr>
            <p:grpSpPr>
              <a:xfrm>
                <a:off x="6164767" y="2566995"/>
                <a:ext cx="315910" cy="212035"/>
                <a:chOff x="4230688" y="3649663"/>
                <a:chExt cx="468312" cy="314325"/>
              </a:xfrm>
            </p:grpSpPr>
            <p:sp>
              <p:nvSpPr>
                <p:cNvPr id="41" name="Freeform 108">
                  <a:extLst>
                    <a:ext uri="{FF2B5EF4-FFF2-40B4-BE49-F238E27FC236}">
                      <a16:creationId xmlns:a16="http://schemas.microsoft.com/office/drawing/2014/main" id="{A13C2315-621F-5A4C-BBC2-5CA845F41C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35488" y="3730625"/>
                  <a:ext cx="163512" cy="182563"/>
                </a:xfrm>
                <a:custGeom>
                  <a:avLst/>
                  <a:gdLst>
                    <a:gd name="T0" fmla="*/ 0 w 452"/>
                    <a:gd name="T1" fmla="*/ 0 h 509"/>
                    <a:gd name="T2" fmla="*/ 222 w 452"/>
                    <a:gd name="T3" fmla="*/ 0 h 509"/>
                    <a:gd name="T4" fmla="*/ 270 w 452"/>
                    <a:gd name="T5" fmla="*/ 25 h 509"/>
                    <a:gd name="T6" fmla="*/ 366 w 452"/>
                    <a:gd name="T7" fmla="*/ 198 h 509"/>
                    <a:gd name="T8" fmla="*/ 395 w 452"/>
                    <a:gd name="T9" fmla="*/ 198 h 509"/>
                    <a:gd name="T10" fmla="*/ 451 w 452"/>
                    <a:gd name="T11" fmla="*/ 260 h 509"/>
                    <a:gd name="T12" fmla="*/ 451 w 452"/>
                    <a:gd name="T13" fmla="*/ 452 h 509"/>
                    <a:gd name="T14" fmla="*/ 395 w 452"/>
                    <a:gd name="T15" fmla="*/ 508 h 509"/>
                    <a:gd name="T16" fmla="*/ 338 w 452"/>
                    <a:gd name="T17" fmla="*/ 508 h 5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2" h="509">
                      <a:moveTo>
                        <a:pt x="0" y="0"/>
                      </a:moveTo>
                      <a:lnTo>
                        <a:pt x="222" y="0"/>
                      </a:lnTo>
                      <a:cubicBezTo>
                        <a:pt x="242" y="0"/>
                        <a:pt x="259" y="8"/>
                        <a:pt x="270" y="25"/>
                      </a:cubicBezTo>
                      <a:lnTo>
                        <a:pt x="366" y="198"/>
                      </a:lnTo>
                      <a:lnTo>
                        <a:pt x="395" y="198"/>
                      </a:lnTo>
                      <a:cubicBezTo>
                        <a:pt x="426" y="198"/>
                        <a:pt x="451" y="217"/>
                        <a:pt x="451" y="260"/>
                      </a:cubicBezTo>
                      <a:lnTo>
                        <a:pt x="451" y="452"/>
                      </a:lnTo>
                      <a:cubicBezTo>
                        <a:pt x="451" y="483"/>
                        <a:pt x="426" y="508"/>
                        <a:pt x="395" y="508"/>
                      </a:cubicBezTo>
                      <a:lnTo>
                        <a:pt x="338" y="508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2" name="Freeform 109">
                  <a:extLst>
                    <a:ext uri="{FF2B5EF4-FFF2-40B4-BE49-F238E27FC236}">
                      <a16:creationId xmlns:a16="http://schemas.microsoft.com/office/drawing/2014/main" id="{D4D673A1-2AFC-824A-B0E0-87CFEDE11FA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688" y="3649663"/>
                  <a:ext cx="304800" cy="265112"/>
                </a:xfrm>
                <a:custGeom>
                  <a:avLst/>
                  <a:gdLst>
                    <a:gd name="T0" fmla="*/ 141 w 847"/>
                    <a:gd name="T1" fmla="*/ 734 h 735"/>
                    <a:gd name="T2" fmla="*/ 0 w 847"/>
                    <a:gd name="T3" fmla="*/ 734 h 735"/>
                    <a:gd name="T4" fmla="*/ 0 w 847"/>
                    <a:gd name="T5" fmla="*/ 0 h 735"/>
                    <a:gd name="T6" fmla="*/ 846 w 847"/>
                    <a:gd name="T7" fmla="*/ 0 h 735"/>
                    <a:gd name="T8" fmla="*/ 846 w 847"/>
                    <a:gd name="T9" fmla="*/ 734 h 735"/>
                    <a:gd name="T10" fmla="*/ 367 w 847"/>
                    <a:gd name="T11" fmla="*/ 734 h 7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47" h="735">
                      <a:moveTo>
                        <a:pt x="141" y="734"/>
                      </a:moveTo>
                      <a:lnTo>
                        <a:pt x="0" y="734"/>
                      </a:lnTo>
                      <a:lnTo>
                        <a:pt x="0" y="0"/>
                      </a:lnTo>
                      <a:lnTo>
                        <a:pt x="846" y="0"/>
                      </a:lnTo>
                      <a:lnTo>
                        <a:pt x="846" y="734"/>
                      </a:lnTo>
                      <a:lnTo>
                        <a:pt x="367" y="734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3" name="Freeform 110">
                  <a:extLst>
                    <a:ext uri="{FF2B5EF4-FFF2-40B4-BE49-F238E27FC236}">
                      <a16:creationId xmlns:a16="http://schemas.microsoft.com/office/drawing/2014/main" id="{CB4B361B-5069-174B-9C42-7D0E1EB92B9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75175" y="3883025"/>
                  <a:ext cx="80963" cy="80963"/>
                </a:xfrm>
                <a:custGeom>
                  <a:avLst/>
                  <a:gdLst>
                    <a:gd name="T0" fmla="*/ 226 w 227"/>
                    <a:gd name="T1" fmla="*/ 113 h 227"/>
                    <a:gd name="T2" fmla="*/ 211 w 227"/>
                    <a:gd name="T3" fmla="*/ 170 h 227"/>
                    <a:gd name="T4" fmla="*/ 170 w 227"/>
                    <a:gd name="T5" fmla="*/ 211 h 227"/>
                    <a:gd name="T6" fmla="*/ 113 w 227"/>
                    <a:gd name="T7" fmla="*/ 226 h 227"/>
                    <a:gd name="T8" fmla="*/ 57 w 227"/>
                    <a:gd name="T9" fmla="*/ 211 h 227"/>
                    <a:gd name="T10" fmla="*/ 16 w 227"/>
                    <a:gd name="T11" fmla="*/ 170 h 227"/>
                    <a:gd name="T12" fmla="*/ 0 w 227"/>
                    <a:gd name="T13" fmla="*/ 113 h 227"/>
                    <a:gd name="T14" fmla="*/ 16 w 227"/>
                    <a:gd name="T15" fmla="*/ 57 h 227"/>
                    <a:gd name="T16" fmla="*/ 57 w 227"/>
                    <a:gd name="T17" fmla="*/ 15 h 227"/>
                    <a:gd name="T18" fmla="*/ 113 w 227"/>
                    <a:gd name="T19" fmla="*/ 0 h 227"/>
                    <a:gd name="T20" fmla="*/ 170 w 227"/>
                    <a:gd name="T21" fmla="*/ 15 h 227"/>
                    <a:gd name="T22" fmla="*/ 211 w 227"/>
                    <a:gd name="T23" fmla="*/ 57 h 227"/>
                    <a:gd name="T24" fmla="*/ 226 w 227"/>
                    <a:gd name="T25" fmla="*/ 113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27" h="227">
                      <a:moveTo>
                        <a:pt x="226" y="113"/>
                      </a:moveTo>
                      <a:cubicBezTo>
                        <a:pt x="226" y="134"/>
                        <a:pt x="221" y="152"/>
                        <a:pt x="211" y="170"/>
                      </a:cubicBezTo>
                      <a:cubicBezTo>
                        <a:pt x="201" y="188"/>
                        <a:pt x="188" y="201"/>
                        <a:pt x="170" y="211"/>
                      </a:cubicBezTo>
                      <a:cubicBezTo>
                        <a:pt x="152" y="221"/>
                        <a:pt x="134" y="226"/>
                        <a:pt x="113" y="226"/>
                      </a:cubicBezTo>
                      <a:cubicBezTo>
                        <a:pt x="93" y="226"/>
                        <a:pt x="75" y="221"/>
                        <a:pt x="57" y="211"/>
                      </a:cubicBezTo>
                      <a:cubicBezTo>
                        <a:pt x="39" y="201"/>
                        <a:pt x="27" y="188"/>
                        <a:pt x="16" y="170"/>
                      </a:cubicBezTo>
                      <a:cubicBezTo>
                        <a:pt x="6" y="152"/>
                        <a:pt x="0" y="134"/>
                        <a:pt x="0" y="113"/>
                      </a:cubicBezTo>
                      <a:cubicBezTo>
                        <a:pt x="0" y="92"/>
                        <a:pt x="6" y="75"/>
                        <a:pt x="16" y="57"/>
                      </a:cubicBezTo>
                      <a:cubicBezTo>
                        <a:pt x="27" y="39"/>
                        <a:pt x="39" y="26"/>
                        <a:pt x="57" y="15"/>
                      </a:cubicBezTo>
                      <a:cubicBezTo>
                        <a:pt x="75" y="5"/>
                        <a:pt x="93" y="0"/>
                        <a:pt x="113" y="0"/>
                      </a:cubicBezTo>
                      <a:cubicBezTo>
                        <a:pt x="134" y="0"/>
                        <a:pt x="152" y="5"/>
                        <a:pt x="170" y="15"/>
                      </a:cubicBezTo>
                      <a:cubicBezTo>
                        <a:pt x="188" y="26"/>
                        <a:pt x="201" y="39"/>
                        <a:pt x="211" y="57"/>
                      </a:cubicBezTo>
                      <a:cubicBezTo>
                        <a:pt x="221" y="75"/>
                        <a:pt x="226" y="92"/>
                        <a:pt x="226" y="113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4" name="Freeform 111">
                  <a:extLst>
                    <a:ext uri="{FF2B5EF4-FFF2-40B4-BE49-F238E27FC236}">
                      <a16:creationId xmlns:a16="http://schemas.microsoft.com/office/drawing/2014/main" id="{B16A9256-7DE3-5947-896B-E0C45D0E2E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81488" y="3883025"/>
                  <a:ext cx="80962" cy="80963"/>
                </a:xfrm>
                <a:custGeom>
                  <a:avLst/>
                  <a:gdLst>
                    <a:gd name="T0" fmla="*/ 226 w 227"/>
                    <a:gd name="T1" fmla="*/ 113 h 227"/>
                    <a:gd name="T2" fmla="*/ 211 w 227"/>
                    <a:gd name="T3" fmla="*/ 170 h 227"/>
                    <a:gd name="T4" fmla="*/ 169 w 227"/>
                    <a:gd name="T5" fmla="*/ 211 h 227"/>
                    <a:gd name="T6" fmla="*/ 113 w 227"/>
                    <a:gd name="T7" fmla="*/ 226 h 227"/>
                    <a:gd name="T8" fmla="*/ 56 w 227"/>
                    <a:gd name="T9" fmla="*/ 211 h 227"/>
                    <a:gd name="T10" fmla="*/ 15 w 227"/>
                    <a:gd name="T11" fmla="*/ 170 h 227"/>
                    <a:gd name="T12" fmla="*/ 0 w 227"/>
                    <a:gd name="T13" fmla="*/ 113 h 227"/>
                    <a:gd name="T14" fmla="*/ 15 w 227"/>
                    <a:gd name="T15" fmla="*/ 57 h 227"/>
                    <a:gd name="T16" fmla="*/ 56 w 227"/>
                    <a:gd name="T17" fmla="*/ 15 h 227"/>
                    <a:gd name="T18" fmla="*/ 113 w 227"/>
                    <a:gd name="T19" fmla="*/ 0 h 227"/>
                    <a:gd name="T20" fmla="*/ 169 w 227"/>
                    <a:gd name="T21" fmla="*/ 15 h 227"/>
                    <a:gd name="T22" fmla="*/ 211 w 227"/>
                    <a:gd name="T23" fmla="*/ 57 h 227"/>
                    <a:gd name="T24" fmla="*/ 226 w 227"/>
                    <a:gd name="T25" fmla="*/ 113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27" h="227">
                      <a:moveTo>
                        <a:pt x="226" y="113"/>
                      </a:moveTo>
                      <a:cubicBezTo>
                        <a:pt x="226" y="134"/>
                        <a:pt x="221" y="152"/>
                        <a:pt x="211" y="170"/>
                      </a:cubicBezTo>
                      <a:cubicBezTo>
                        <a:pt x="200" y="188"/>
                        <a:pt x="187" y="201"/>
                        <a:pt x="169" y="211"/>
                      </a:cubicBezTo>
                      <a:cubicBezTo>
                        <a:pt x="151" y="221"/>
                        <a:pt x="134" y="226"/>
                        <a:pt x="113" y="226"/>
                      </a:cubicBezTo>
                      <a:cubicBezTo>
                        <a:pt x="92" y="226"/>
                        <a:pt x="74" y="221"/>
                        <a:pt x="56" y="211"/>
                      </a:cubicBezTo>
                      <a:cubicBezTo>
                        <a:pt x="38" y="201"/>
                        <a:pt x="25" y="188"/>
                        <a:pt x="15" y="170"/>
                      </a:cubicBezTo>
                      <a:cubicBezTo>
                        <a:pt x="4" y="152"/>
                        <a:pt x="0" y="134"/>
                        <a:pt x="0" y="113"/>
                      </a:cubicBezTo>
                      <a:cubicBezTo>
                        <a:pt x="0" y="92"/>
                        <a:pt x="4" y="75"/>
                        <a:pt x="15" y="57"/>
                      </a:cubicBezTo>
                      <a:cubicBezTo>
                        <a:pt x="25" y="39"/>
                        <a:pt x="38" y="26"/>
                        <a:pt x="56" y="15"/>
                      </a:cubicBezTo>
                      <a:cubicBezTo>
                        <a:pt x="74" y="5"/>
                        <a:pt x="92" y="0"/>
                        <a:pt x="113" y="0"/>
                      </a:cubicBezTo>
                      <a:cubicBezTo>
                        <a:pt x="134" y="0"/>
                        <a:pt x="151" y="5"/>
                        <a:pt x="169" y="15"/>
                      </a:cubicBezTo>
                      <a:cubicBezTo>
                        <a:pt x="187" y="26"/>
                        <a:pt x="200" y="39"/>
                        <a:pt x="211" y="57"/>
                      </a:cubicBezTo>
                      <a:cubicBezTo>
                        <a:pt x="221" y="75"/>
                        <a:pt x="226" y="92"/>
                        <a:pt x="226" y="113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5" name="Line 112">
                  <a:extLst>
                    <a:ext uri="{FF2B5EF4-FFF2-40B4-BE49-F238E27FC236}">
                      <a16:creationId xmlns:a16="http://schemas.microsoft.com/office/drawing/2014/main" id="{D259AB5B-C2AD-E843-B395-5042470F5A5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35488" y="3914775"/>
                  <a:ext cx="39687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6" name="Freeform 113">
                  <a:extLst>
                    <a:ext uri="{FF2B5EF4-FFF2-40B4-BE49-F238E27FC236}">
                      <a16:creationId xmlns:a16="http://schemas.microsoft.com/office/drawing/2014/main" id="{763DA30D-CF38-1C41-BA9E-210BE35632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56125" y="3771900"/>
                  <a:ext cx="71438" cy="41275"/>
                </a:xfrm>
                <a:custGeom>
                  <a:avLst/>
                  <a:gdLst>
                    <a:gd name="T0" fmla="*/ 0 w 199"/>
                    <a:gd name="T1" fmla="*/ 113 h 114"/>
                    <a:gd name="T2" fmla="*/ 198 w 199"/>
                    <a:gd name="T3" fmla="*/ 113 h 114"/>
                    <a:gd name="T4" fmla="*/ 198 w 199"/>
                    <a:gd name="T5" fmla="*/ 85 h 114"/>
                    <a:gd name="T6" fmla="*/ 141 w 199"/>
                    <a:gd name="T7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9" h="114">
                      <a:moveTo>
                        <a:pt x="0" y="113"/>
                      </a:moveTo>
                      <a:lnTo>
                        <a:pt x="198" y="113"/>
                      </a:lnTo>
                      <a:lnTo>
                        <a:pt x="198" y="85"/>
                      </a:lnTo>
                      <a:lnTo>
                        <a:pt x="141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47" name="Grouper 352">
                <a:extLst>
                  <a:ext uri="{FF2B5EF4-FFF2-40B4-BE49-F238E27FC236}">
                    <a16:creationId xmlns:a16="http://schemas.microsoft.com/office/drawing/2014/main" id="{A39F36AD-F4FB-AC49-991A-308AD205DF6A}"/>
                  </a:ext>
                </a:extLst>
              </p:cNvPr>
              <p:cNvGrpSpPr/>
              <p:nvPr/>
            </p:nvGrpSpPr>
            <p:grpSpPr>
              <a:xfrm>
                <a:off x="7773559" y="2539153"/>
                <a:ext cx="315910" cy="267721"/>
                <a:chOff x="6253956" y="1708943"/>
                <a:chExt cx="468312" cy="396875"/>
              </a:xfrm>
            </p:grpSpPr>
            <p:sp>
              <p:nvSpPr>
                <p:cNvPr id="50" name="Freeform 54">
                  <a:extLst>
                    <a:ext uri="{FF2B5EF4-FFF2-40B4-BE49-F238E27FC236}">
                      <a16:creationId xmlns:a16="http://schemas.microsoft.com/office/drawing/2014/main" id="{B71B7C62-801D-4545-880E-939365D9C50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3956" y="1840706"/>
                  <a:ext cx="233362" cy="131762"/>
                </a:xfrm>
                <a:custGeom>
                  <a:avLst/>
                  <a:gdLst>
                    <a:gd name="T0" fmla="*/ 649 w 650"/>
                    <a:gd name="T1" fmla="*/ 169 h 367"/>
                    <a:gd name="T2" fmla="*/ 451 w 650"/>
                    <a:gd name="T3" fmla="*/ 366 h 367"/>
                    <a:gd name="T4" fmla="*/ 0 w 650"/>
                    <a:gd name="T5" fmla="*/ 197 h 367"/>
                    <a:gd name="T6" fmla="*/ 197 w 650"/>
                    <a:gd name="T7" fmla="*/ 0 h 367"/>
                    <a:gd name="T8" fmla="*/ 649 w 650"/>
                    <a:gd name="T9" fmla="*/ 169 h 3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0" h="367">
                      <a:moveTo>
                        <a:pt x="649" y="169"/>
                      </a:moveTo>
                      <a:lnTo>
                        <a:pt x="451" y="366"/>
                      </a:lnTo>
                      <a:lnTo>
                        <a:pt x="0" y="197"/>
                      </a:lnTo>
                      <a:lnTo>
                        <a:pt x="197" y="0"/>
                      </a:lnTo>
                      <a:lnTo>
                        <a:pt x="649" y="16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51" name="Freeform 55">
                  <a:extLst>
                    <a:ext uri="{FF2B5EF4-FFF2-40B4-BE49-F238E27FC236}">
                      <a16:creationId xmlns:a16="http://schemas.microsoft.com/office/drawing/2014/main" id="{1F35D6C1-F2D0-674B-A234-0193848B7E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3956" y="1708943"/>
                  <a:ext cx="233362" cy="131763"/>
                </a:xfrm>
                <a:custGeom>
                  <a:avLst/>
                  <a:gdLst>
                    <a:gd name="T0" fmla="*/ 649 w 650"/>
                    <a:gd name="T1" fmla="*/ 197 h 368"/>
                    <a:gd name="T2" fmla="*/ 451 w 650"/>
                    <a:gd name="T3" fmla="*/ 0 h 368"/>
                    <a:gd name="T4" fmla="*/ 0 w 650"/>
                    <a:gd name="T5" fmla="*/ 169 h 368"/>
                    <a:gd name="T6" fmla="*/ 197 w 650"/>
                    <a:gd name="T7" fmla="*/ 367 h 368"/>
                    <a:gd name="T8" fmla="*/ 649 w 650"/>
                    <a:gd name="T9" fmla="*/ 197 h 3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0" h="368">
                      <a:moveTo>
                        <a:pt x="649" y="197"/>
                      </a:moveTo>
                      <a:lnTo>
                        <a:pt x="451" y="0"/>
                      </a:lnTo>
                      <a:lnTo>
                        <a:pt x="0" y="169"/>
                      </a:lnTo>
                      <a:lnTo>
                        <a:pt x="197" y="367"/>
                      </a:lnTo>
                      <a:lnTo>
                        <a:pt x="649" y="197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52" name="Line 56">
                  <a:extLst>
                    <a:ext uri="{FF2B5EF4-FFF2-40B4-BE49-F238E27FC236}">
                      <a16:creationId xmlns:a16="http://schemas.microsoft.com/office/drawing/2014/main" id="{BF766699-90E6-6C48-B2FB-2F61A7071B6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488906" y="1902618"/>
                  <a:ext cx="1587" cy="20320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3" name="Freeform 57">
                  <a:extLst>
                    <a:ext uri="{FF2B5EF4-FFF2-40B4-BE49-F238E27FC236}">
                      <a16:creationId xmlns:a16="http://schemas.microsoft.com/office/drawing/2014/main" id="{F2F080ED-BCFD-9940-B7B7-2AFDFFB412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488906" y="1840706"/>
                  <a:ext cx="233362" cy="131762"/>
                </a:xfrm>
                <a:custGeom>
                  <a:avLst/>
                  <a:gdLst>
                    <a:gd name="T0" fmla="*/ 0 w 649"/>
                    <a:gd name="T1" fmla="*/ 169 h 367"/>
                    <a:gd name="T2" fmla="*/ 197 w 649"/>
                    <a:gd name="T3" fmla="*/ 366 h 367"/>
                    <a:gd name="T4" fmla="*/ 648 w 649"/>
                    <a:gd name="T5" fmla="*/ 197 h 367"/>
                    <a:gd name="T6" fmla="*/ 451 w 649"/>
                    <a:gd name="T7" fmla="*/ 0 h 367"/>
                    <a:gd name="T8" fmla="*/ 0 w 649"/>
                    <a:gd name="T9" fmla="*/ 169 h 3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9" h="367">
                      <a:moveTo>
                        <a:pt x="0" y="169"/>
                      </a:moveTo>
                      <a:lnTo>
                        <a:pt x="197" y="366"/>
                      </a:lnTo>
                      <a:lnTo>
                        <a:pt x="648" y="197"/>
                      </a:lnTo>
                      <a:lnTo>
                        <a:pt x="451" y="0"/>
                      </a:lnTo>
                      <a:lnTo>
                        <a:pt x="0" y="16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54" name="Freeform 58">
                  <a:extLst>
                    <a:ext uri="{FF2B5EF4-FFF2-40B4-BE49-F238E27FC236}">
                      <a16:creationId xmlns:a16="http://schemas.microsoft.com/office/drawing/2014/main" id="{538378F2-4DA4-D246-9E39-0F42949F8E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488906" y="1708943"/>
                  <a:ext cx="233362" cy="131763"/>
                </a:xfrm>
                <a:custGeom>
                  <a:avLst/>
                  <a:gdLst>
                    <a:gd name="T0" fmla="*/ 0 w 649"/>
                    <a:gd name="T1" fmla="*/ 197 h 368"/>
                    <a:gd name="T2" fmla="*/ 197 w 649"/>
                    <a:gd name="T3" fmla="*/ 0 h 368"/>
                    <a:gd name="T4" fmla="*/ 648 w 649"/>
                    <a:gd name="T5" fmla="*/ 169 h 368"/>
                    <a:gd name="T6" fmla="*/ 451 w 649"/>
                    <a:gd name="T7" fmla="*/ 367 h 368"/>
                    <a:gd name="T8" fmla="*/ 0 w 649"/>
                    <a:gd name="T9" fmla="*/ 197 h 3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9" h="368">
                      <a:moveTo>
                        <a:pt x="0" y="197"/>
                      </a:moveTo>
                      <a:lnTo>
                        <a:pt x="197" y="0"/>
                      </a:lnTo>
                      <a:lnTo>
                        <a:pt x="648" y="169"/>
                      </a:lnTo>
                      <a:lnTo>
                        <a:pt x="451" y="367"/>
                      </a:lnTo>
                      <a:lnTo>
                        <a:pt x="0" y="197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55" name="Freeform 59">
                  <a:extLst>
                    <a:ext uri="{FF2B5EF4-FFF2-40B4-BE49-F238E27FC236}">
                      <a16:creationId xmlns:a16="http://schemas.microsoft.com/office/drawing/2014/main" id="{2E1B75D5-8800-6B42-8C61-E5E12DACB05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25393" y="1942306"/>
                  <a:ext cx="325438" cy="163512"/>
                </a:xfrm>
                <a:custGeom>
                  <a:avLst/>
                  <a:gdLst>
                    <a:gd name="T0" fmla="*/ 903 w 904"/>
                    <a:gd name="T1" fmla="*/ 0 h 452"/>
                    <a:gd name="T2" fmla="*/ 903 w 904"/>
                    <a:gd name="T3" fmla="*/ 310 h 452"/>
                    <a:gd name="T4" fmla="*/ 452 w 904"/>
                    <a:gd name="T5" fmla="*/ 451 h 452"/>
                    <a:gd name="T6" fmla="*/ 0 w 904"/>
                    <a:gd name="T7" fmla="*/ 310 h 452"/>
                    <a:gd name="T8" fmla="*/ 0 w 904"/>
                    <a:gd name="T9" fmla="*/ 0 h 4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4" h="452">
                      <a:moveTo>
                        <a:pt x="903" y="0"/>
                      </a:moveTo>
                      <a:lnTo>
                        <a:pt x="903" y="310"/>
                      </a:lnTo>
                      <a:lnTo>
                        <a:pt x="452" y="451"/>
                      </a:lnTo>
                      <a:lnTo>
                        <a:pt x="0" y="31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63" name="Grouper 195">
                <a:extLst>
                  <a:ext uri="{FF2B5EF4-FFF2-40B4-BE49-F238E27FC236}">
                    <a16:creationId xmlns:a16="http://schemas.microsoft.com/office/drawing/2014/main" id="{C84D3E95-0D15-6341-8C9D-8F58E8E2B251}"/>
                  </a:ext>
                </a:extLst>
              </p:cNvPr>
              <p:cNvGrpSpPr/>
              <p:nvPr/>
            </p:nvGrpSpPr>
            <p:grpSpPr>
              <a:xfrm>
                <a:off x="8345876" y="2549327"/>
                <a:ext cx="315910" cy="247374"/>
                <a:chOff x="3698875" y="2559050"/>
                <a:chExt cx="468313" cy="366713"/>
              </a:xfrm>
            </p:grpSpPr>
            <p:sp>
              <p:nvSpPr>
                <p:cNvPr id="64" name="Freeform 1">
                  <a:extLst>
                    <a:ext uri="{FF2B5EF4-FFF2-40B4-BE49-F238E27FC236}">
                      <a16:creationId xmlns:a16="http://schemas.microsoft.com/office/drawing/2014/main" id="{03870FD4-3704-D648-B7F0-55FFCC4581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98875" y="2681288"/>
                  <a:ext cx="92075" cy="61912"/>
                </a:xfrm>
                <a:custGeom>
                  <a:avLst/>
                  <a:gdLst>
                    <a:gd name="T0" fmla="*/ 254 w 255"/>
                    <a:gd name="T1" fmla="*/ 0 h 171"/>
                    <a:gd name="T2" fmla="*/ 56 w 255"/>
                    <a:gd name="T3" fmla="*/ 0 h 171"/>
                    <a:gd name="T4" fmla="*/ 0 w 255"/>
                    <a:gd name="T5" fmla="*/ 57 h 171"/>
                    <a:gd name="T6" fmla="*/ 0 w 255"/>
                    <a:gd name="T7" fmla="*/ 113 h 171"/>
                    <a:gd name="T8" fmla="*/ 56 w 255"/>
                    <a:gd name="T9" fmla="*/ 170 h 171"/>
                    <a:gd name="T10" fmla="*/ 226 w 255"/>
                    <a:gd name="T11" fmla="*/ 170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5" h="171">
                      <a:moveTo>
                        <a:pt x="254" y="0"/>
                      </a:moveTo>
                      <a:lnTo>
                        <a:pt x="56" y="0"/>
                      </a:lnTo>
                      <a:cubicBezTo>
                        <a:pt x="25" y="0"/>
                        <a:pt x="0" y="26"/>
                        <a:pt x="0" y="57"/>
                      </a:cubicBezTo>
                      <a:lnTo>
                        <a:pt x="0" y="113"/>
                      </a:lnTo>
                      <a:cubicBezTo>
                        <a:pt x="0" y="144"/>
                        <a:pt x="25" y="170"/>
                        <a:pt x="56" y="170"/>
                      </a:cubicBezTo>
                      <a:lnTo>
                        <a:pt x="226" y="17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65" name="Line 2">
                  <a:extLst>
                    <a:ext uri="{FF2B5EF4-FFF2-40B4-BE49-F238E27FC236}">
                      <a16:creationId xmlns:a16="http://schemas.microsoft.com/office/drawing/2014/main" id="{1C25209A-3FC2-0C4D-B977-E2A13D5F19E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849688" y="2681288"/>
                  <a:ext cx="166687" cy="158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66" name="Freeform 3">
                  <a:extLst>
                    <a:ext uri="{FF2B5EF4-FFF2-40B4-BE49-F238E27FC236}">
                      <a16:creationId xmlns:a16="http://schemas.microsoft.com/office/drawing/2014/main" id="{84839030-E365-2747-B144-C8E44ED28ED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075113" y="2681288"/>
                  <a:ext cx="92075" cy="61912"/>
                </a:xfrm>
                <a:custGeom>
                  <a:avLst/>
                  <a:gdLst>
                    <a:gd name="T0" fmla="*/ 28 w 255"/>
                    <a:gd name="T1" fmla="*/ 170 h 171"/>
                    <a:gd name="T2" fmla="*/ 198 w 255"/>
                    <a:gd name="T3" fmla="*/ 170 h 171"/>
                    <a:gd name="T4" fmla="*/ 254 w 255"/>
                    <a:gd name="T5" fmla="*/ 113 h 171"/>
                    <a:gd name="T6" fmla="*/ 254 w 255"/>
                    <a:gd name="T7" fmla="*/ 57 h 171"/>
                    <a:gd name="T8" fmla="*/ 198 w 255"/>
                    <a:gd name="T9" fmla="*/ 0 h 171"/>
                    <a:gd name="T10" fmla="*/ 0 w 255"/>
                    <a:gd name="T11" fmla="*/ 0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5" h="171">
                      <a:moveTo>
                        <a:pt x="28" y="170"/>
                      </a:moveTo>
                      <a:lnTo>
                        <a:pt x="198" y="170"/>
                      </a:lnTo>
                      <a:cubicBezTo>
                        <a:pt x="229" y="170"/>
                        <a:pt x="254" y="144"/>
                        <a:pt x="254" y="113"/>
                      </a:cubicBezTo>
                      <a:lnTo>
                        <a:pt x="254" y="57"/>
                      </a:lnTo>
                      <a:cubicBezTo>
                        <a:pt x="254" y="26"/>
                        <a:pt x="229" y="0"/>
                        <a:pt x="198" y="0"/>
                      </a:cubicBez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67" name="Freeform 4">
                  <a:extLst>
                    <a:ext uri="{FF2B5EF4-FFF2-40B4-BE49-F238E27FC236}">
                      <a16:creationId xmlns:a16="http://schemas.microsoft.com/office/drawing/2014/main" id="{4193A1BD-F383-5F45-8B9D-D669348A23B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29038" y="2743200"/>
                  <a:ext cx="406400" cy="182563"/>
                </a:xfrm>
                <a:custGeom>
                  <a:avLst/>
                  <a:gdLst>
                    <a:gd name="T0" fmla="*/ 1128 w 1129"/>
                    <a:gd name="T1" fmla="*/ 0 h 509"/>
                    <a:gd name="T2" fmla="*/ 1030 w 1129"/>
                    <a:gd name="T3" fmla="*/ 443 h 509"/>
                    <a:gd name="T4" fmla="*/ 948 w 1129"/>
                    <a:gd name="T5" fmla="*/ 508 h 509"/>
                    <a:gd name="T6" fmla="*/ 180 w 1129"/>
                    <a:gd name="T7" fmla="*/ 508 h 509"/>
                    <a:gd name="T8" fmla="*/ 98 w 1129"/>
                    <a:gd name="T9" fmla="*/ 443 h 509"/>
                    <a:gd name="T10" fmla="*/ 0 w 1129"/>
                    <a:gd name="T11" fmla="*/ 0 h 5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29" h="509">
                      <a:moveTo>
                        <a:pt x="1128" y="0"/>
                      </a:moveTo>
                      <a:lnTo>
                        <a:pt x="1030" y="443"/>
                      </a:lnTo>
                      <a:cubicBezTo>
                        <a:pt x="1021" y="480"/>
                        <a:pt x="987" y="508"/>
                        <a:pt x="948" y="508"/>
                      </a:cubicBezTo>
                      <a:lnTo>
                        <a:pt x="180" y="508"/>
                      </a:lnTo>
                      <a:cubicBezTo>
                        <a:pt x="141" y="508"/>
                        <a:pt x="107" y="480"/>
                        <a:pt x="98" y="443"/>
                      </a:cubicBez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68" name="Line 5">
                  <a:extLst>
                    <a:ext uri="{FF2B5EF4-FFF2-40B4-BE49-F238E27FC236}">
                      <a16:creationId xmlns:a16="http://schemas.microsoft.com/office/drawing/2014/main" id="{B52ECB4D-24EA-EA41-9108-B0C9A2625F6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932238" y="2773363"/>
                  <a:ext cx="1587" cy="101600"/>
                </a:xfrm>
                <a:prstGeom prst="line">
                  <a:avLst/>
                </a:pr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69" name="Line 6">
                  <a:extLst>
                    <a:ext uri="{FF2B5EF4-FFF2-40B4-BE49-F238E27FC236}">
                      <a16:creationId xmlns:a16="http://schemas.microsoft.com/office/drawing/2014/main" id="{F05EE343-8269-FB4F-A0D7-32831238798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983038" y="2773363"/>
                  <a:ext cx="12700" cy="101600"/>
                </a:xfrm>
                <a:prstGeom prst="line">
                  <a:avLst/>
                </a:pr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70" name="Line 7">
                  <a:extLst>
                    <a:ext uri="{FF2B5EF4-FFF2-40B4-BE49-F238E27FC236}">
                      <a16:creationId xmlns:a16="http://schemas.microsoft.com/office/drawing/2014/main" id="{D9FBF315-99F7-F341-8D26-0A738530770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032250" y="2773363"/>
                  <a:ext cx="23813" cy="101600"/>
                </a:xfrm>
                <a:prstGeom prst="line">
                  <a:avLst/>
                </a:pr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71" name="Line 8">
                  <a:extLst>
                    <a:ext uri="{FF2B5EF4-FFF2-40B4-BE49-F238E27FC236}">
                      <a16:creationId xmlns:a16="http://schemas.microsoft.com/office/drawing/2014/main" id="{AE664D4F-5494-0143-8966-7089FAEE4A0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871913" y="2773363"/>
                  <a:ext cx="9525" cy="101600"/>
                </a:xfrm>
                <a:prstGeom prst="line">
                  <a:avLst/>
                </a:pr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72" name="Line 9">
                  <a:extLst>
                    <a:ext uri="{FF2B5EF4-FFF2-40B4-BE49-F238E27FC236}">
                      <a16:creationId xmlns:a16="http://schemas.microsoft.com/office/drawing/2014/main" id="{E6A28DF4-EA32-2C4C-8380-1494A81870D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810000" y="2773363"/>
                  <a:ext cx="20638" cy="101600"/>
                </a:xfrm>
                <a:prstGeom prst="line">
                  <a:avLst/>
                </a:pr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73" name="Line 10">
                  <a:extLst>
                    <a:ext uri="{FF2B5EF4-FFF2-40B4-BE49-F238E27FC236}">
                      <a16:creationId xmlns:a16="http://schemas.microsoft.com/office/drawing/2014/main" id="{440F9A3D-0451-0745-B0E5-4D3C0BCE73E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808413" y="2559050"/>
                  <a:ext cx="65087" cy="152400"/>
                </a:xfrm>
                <a:prstGeom prst="line">
                  <a:avLst/>
                </a:pr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74" name="Line 11">
                  <a:extLst>
                    <a:ext uri="{FF2B5EF4-FFF2-40B4-BE49-F238E27FC236}">
                      <a16:creationId xmlns:a16="http://schemas.microsoft.com/office/drawing/2014/main" id="{A9E6E4D3-EF00-6648-AD99-6FD35831518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994150" y="2559050"/>
                  <a:ext cx="61913" cy="152400"/>
                </a:xfrm>
                <a:prstGeom prst="line">
                  <a:avLst/>
                </a:pr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75" name="Grouper 202">
                <a:extLst>
                  <a:ext uri="{FF2B5EF4-FFF2-40B4-BE49-F238E27FC236}">
                    <a16:creationId xmlns:a16="http://schemas.microsoft.com/office/drawing/2014/main" id="{DCE40F0F-803A-6C41-A8CA-683A93C52768}"/>
                  </a:ext>
                </a:extLst>
              </p:cNvPr>
              <p:cNvGrpSpPr/>
              <p:nvPr/>
            </p:nvGrpSpPr>
            <p:grpSpPr>
              <a:xfrm>
                <a:off x="8918193" y="2532192"/>
                <a:ext cx="315910" cy="281643"/>
                <a:chOff x="6137275" y="4175125"/>
                <a:chExt cx="468313" cy="417513"/>
              </a:xfrm>
            </p:grpSpPr>
            <p:sp>
              <p:nvSpPr>
                <p:cNvPr id="76" name="Freeform 118">
                  <a:extLst>
                    <a:ext uri="{FF2B5EF4-FFF2-40B4-BE49-F238E27FC236}">
                      <a16:creationId xmlns:a16="http://schemas.microsoft.com/office/drawing/2014/main" id="{4FAA5DEF-4241-9E4B-B6FD-923AFB3A381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7275" y="4175125"/>
                  <a:ext cx="468313" cy="355600"/>
                </a:xfrm>
                <a:custGeom>
                  <a:avLst/>
                  <a:gdLst>
                    <a:gd name="T0" fmla="*/ 1213 w 1299"/>
                    <a:gd name="T1" fmla="*/ 988 h 989"/>
                    <a:gd name="T2" fmla="*/ 84 w 1299"/>
                    <a:gd name="T3" fmla="*/ 988 h 989"/>
                    <a:gd name="T4" fmla="*/ 0 w 1299"/>
                    <a:gd name="T5" fmla="*/ 903 h 989"/>
                    <a:gd name="T6" fmla="*/ 0 w 1299"/>
                    <a:gd name="T7" fmla="*/ 85 h 989"/>
                    <a:gd name="T8" fmla="*/ 84 w 1299"/>
                    <a:gd name="T9" fmla="*/ 0 h 989"/>
                    <a:gd name="T10" fmla="*/ 1213 w 1299"/>
                    <a:gd name="T11" fmla="*/ 0 h 989"/>
                    <a:gd name="T12" fmla="*/ 1298 w 1299"/>
                    <a:gd name="T13" fmla="*/ 85 h 989"/>
                    <a:gd name="T14" fmla="*/ 1298 w 1299"/>
                    <a:gd name="T15" fmla="*/ 903 h 989"/>
                    <a:gd name="T16" fmla="*/ 1213 w 1299"/>
                    <a:gd name="T17" fmla="*/ 988 h 9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99" h="989">
                      <a:moveTo>
                        <a:pt x="1213" y="988"/>
                      </a:moveTo>
                      <a:lnTo>
                        <a:pt x="84" y="988"/>
                      </a:lnTo>
                      <a:cubicBezTo>
                        <a:pt x="36" y="988"/>
                        <a:pt x="0" y="951"/>
                        <a:pt x="0" y="903"/>
                      </a:cubicBezTo>
                      <a:lnTo>
                        <a:pt x="0" y="85"/>
                      </a:lnTo>
                      <a:cubicBezTo>
                        <a:pt x="0" y="37"/>
                        <a:pt x="36" y="0"/>
                        <a:pt x="84" y="0"/>
                      </a:cubicBezTo>
                      <a:lnTo>
                        <a:pt x="1213" y="0"/>
                      </a:lnTo>
                      <a:cubicBezTo>
                        <a:pt x="1261" y="0"/>
                        <a:pt x="1298" y="37"/>
                        <a:pt x="1298" y="85"/>
                      </a:cubicBezTo>
                      <a:lnTo>
                        <a:pt x="1298" y="903"/>
                      </a:lnTo>
                      <a:cubicBezTo>
                        <a:pt x="1298" y="951"/>
                        <a:pt x="1261" y="988"/>
                        <a:pt x="1213" y="988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77" name="Line 119">
                  <a:extLst>
                    <a:ext uri="{FF2B5EF4-FFF2-40B4-BE49-F238E27FC236}">
                      <a16:creationId xmlns:a16="http://schemas.microsoft.com/office/drawing/2014/main" id="{A12BDAC9-7C1A-B84E-BE09-99657D033F2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421438" y="4549775"/>
                  <a:ext cx="1587" cy="412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78" name="Line 120">
                  <a:extLst>
                    <a:ext uri="{FF2B5EF4-FFF2-40B4-BE49-F238E27FC236}">
                      <a16:creationId xmlns:a16="http://schemas.microsoft.com/office/drawing/2014/main" id="{04775A26-CAF8-6049-A4E1-96A4F82ACB0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329363" y="4548188"/>
                  <a:ext cx="1587" cy="4445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79" name="Line 121">
                  <a:extLst>
                    <a:ext uri="{FF2B5EF4-FFF2-40B4-BE49-F238E27FC236}">
                      <a16:creationId xmlns:a16="http://schemas.microsoft.com/office/drawing/2014/main" id="{31715F34-0C15-7C47-A5F4-D3A2D37ADBF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6288088" y="4591050"/>
                  <a:ext cx="176212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80" name="Line 122">
                  <a:extLst>
                    <a:ext uri="{FF2B5EF4-FFF2-40B4-BE49-F238E27FC236}">
                      <a16:creationId xmlns:a16="http://schemas.microsoft.com/office/drawing/2014/main" id="{240EE64A-5B6F-0D47-9D01-27448081B90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137275" y="4468813"/>
                  <a:ext cx="466725" cy="158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81" name="Line 123">
                  <a:extLst>
                    <a:ext uri="{FF2B5EF4-FFF2-40B4-BE49-F238E27FC236}">
                      <a16:creationId xmlns:a16="http://schemas.microsoft.com/office/drawing/2014/main" id="{4599EC61-B2B2-5346-8266-D2BE8CDCB70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359525" y="4498975"/>
                  <a:ext cx="30163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82" name="Freeform 124">
                  <a:extLst>
                    <a:ext uri="{FF2B5EF4-FFF2-40B4-BE49-F238E27FC236}">
                      <a16:creationId xmlns:a16="http://schemas.microsoft.com/office/drawing/2014/main" id="{33769082-9515-4E42-8882-A498003D536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421438" y="4276725"/>
                  <a:ext cx="71437" cy="41275"/>
                </a:xfrm>
                <a:custGeom>
                  <a:avLst/>
                  <a:gdLst>
                    <a:gd name="T0" fmla="*/ 0 w 198"/>
                    <a:gd name="T1" fmla="*/ 0 h 114"/>
                    <a:gd name="T2" fmla="*/ 169 w 198"/>
                    <a:gd name="T3" fmla="*/ 0 h 114"/>
                    <a:gd name="T4" fmla="*/ 197 w 198"/>
                    <a:gd name="T5" fmla="*/ 28 h 114"/>
                    <a:gd name="T6" fmla="*/ 197 w 198"/>
                    <a:gd name="T7" fmla="*/ 85 h 114"/>
                    <a:gd name="T8" fmla="*/ 169 w 198"/>
                    <a:gd name="T9" fmla="*/ 113 h 114"/>
                    <a:gd name="T10" fmla="*/ 56 w 198"/>
                    <a:gd name="T11" fmla="*/ 113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8" h="114">
                      <a:moveTo>
                        <a:pt x="0" y="0"/>
                      </a:moveTo>
                      <a:lnTo>
                        <a:pt x="169" y="0"/>
                      </a:lnTo>
                      <a:cubicBezTo>
                        <a:pt x="186" y="0"/>
                        <a:pt x="197" y="11"/>
                        <a:pt x="197" y="28"/>
                      </a:cubicBezTo>
                      <a:lnTo>
                        <a:pt x="197" y="85"/>
                      </a:lnTo>
                      <a:cubicBezTo>
                        <a:pt x="197" y="102"/>
                        <a:pt x="186" y="113"/>
                        <a:pt x="169" y="113"/>
                      </a:cubicBezTo>
                      <a:lnTo>
                        <a:pt x="56" y="113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83" name="Freeform 125">
                  <a:extLst>
                    <a:ext uri="{FF2B5EF4-FFF2-40B4-BE49-F238E27FC236}">
                      <a16:creationId xmlns:a16="http://schemas.microsoft.com/office/drawing/2014/main" id="{3314AE18-2F47-F141-8EF5-23D139D595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48400" y="4276725"/>
                  <a:ext cx="101600" cy="41275"/>
                </a:xfrm>
                <a:custGeom>
                  <a:avLst/>
                  <a:gdLst>
                    <a:gd name="T0" fmla="*/ 141 w 283"/>
                    <a:gd name="T1" fmla="*/ 113 h 114"/>
                    <a:gd name="T2" fmla="*/ 28 w 283"/>
                    <a:gd name="T3" fmla="*/ 113 h 114"/>
                    <a:gd name="T4" fmla="*/ 0 w 283"/>
                    <a:gd name="T5" fmla="*/ 85 h 114"/>
                    <a:gd name="T6" fmla="*/ 0 w 283"/>
                    <a:gd name="T7" fmla="*/ 28 h 114"/>
                    <a:gd name="T8" fmla="*/ 28 w 283"/>
                    <a:gd name="T9" fmla="*/ 0 h 114"/>
                    <a:gd name="T10" fmla="*/ 282 w 283"/>
                    <a:gd name="T1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3" h="114">
                      <a:moveTo>
                        <a:pt x="141" y="113"/>
                      </a:moveTo>
                      <a:lnTo>
                        <a:pt x="28" y="113"/>
                      </a:lnTo>
                      <a:cubicBezTo>
                        <a:pt x="11" y="113"/>
                        <a:pt x="0" y="102"/>
                        <a:pt x="0" y="85"/>
                      </a:cubicBezTo>
                      <a:lnTo>
                        <a:pt x="0" y="28"/>
                      </a:lnTo>
                      <a:cubicBezTo>
                        <a:pt x="0" y="11"/>
                        <a:pt x="11" y="0"/>
                        <a:pt x="28" y="0"/>
                      </a:cubicBezTo>
                      <a:lnTo>
                        <a:pt x="282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84" name="Freeform 126">
                  <a:extLst>
                    <a:ext uri="{FF2B5EF4-FFF2-40B4-BE49-F238E27FC236}">
                      <a16:creationId xmlns:a16="http://schemas.microsoft.com/office/drawing/2014/main" id="{3837F7CE-FA5C-0E49-8D83-433D8C469A9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65863" y="4316413"/>
                  <a:ext cx="207962" cy="101600"/>
                </a:xfrm>
                <a:custGeom>
                  <a:avLst/>
                  <a:gdLst>
                    <a:gd name="T0" fmla="*/ 578 w 579"/>
                    <a:gd name="T1" fmla="*/ 3 h 283"/>
                    <a:gd name="T2" fmla="*/ 519 w 579"/>
                    <a:gd name="T3" fmla="*/ 260 h 283"/>
                    <a:gd name="T4" fmla="*/ 491 w 579"/>
                    <a:gd name="T5" fmla="*/ 282 h 283"/>
                    <a:gd name="T6" fmla="*/ 85 w 579"/>
                    <a:gd name="T7" fmla="*/ 282 h 283"/>
                    <a:gd name="T8" fmla="*/ 56 w 579"/>
                    <a:gd name="T9" fmla="*/ 260 h 283"/>
                    <a:gd name="T10" fmla="*/ 0 w 579"/>
                    <a:gd name="T11" fmla="*/ 0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9" h="283">
                      <a:moveTo>
                        <a:pt x="578" y="3"/>
                      </a:moveTo>
                      <a:lnTo>
                        <a:pt x="519" y="260"/>
                      </a:lnTo>
                      <a:cubicBezTo>
                        <a:pt x="516" y="271"/>
                        <a:pt x="505" y="282"/>
                        <a:pt x="491" y="282"/>
                      </a:cubicBezTo>
                      <a:lnTo>
                        <a:pt x="85" y="282"/>
                      </a:lnTo>
                      <a:cubicBezTo>
                        <a:pt x="70" y="282"/>
                        <a:pt x="59" y="274"/>
                        <a:pt x="56" y="260"/>
                      </a:cubicBez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85" name="Line 127">
                  <a:extLst>
                    <a:ext uri="{FF2B5EF4-FFF2-40B4-BE49-F238E27FC236}">
                      <a16:creationId xmlns:a16="http://schemas.microsoft.com/office/drawing/2014/main" id="{40FD2838-9CA9-884B-BAC0-C87FC3DCD71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6369050" y="4225925"/>
                  <a:ext cx="42863" cy="920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86" name="Line 128">
                  <a:extLst>
                    <a:ext uri="{FF2B5EF4-FFF2-40B4-BE49-F238E27FC236}">
                      <a16:creationId xmlns:a16="http://schemas.microsoft.com/office/drawing/2014/main" id="{BA1395D1-3250-BB4F-864C-3167B64E10F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329363" y="4337050"/>
                  <a:ext cx="1587" cy="5080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87" name="Line 129">
                  <a:extLst>
                    <a:ext uri="{FF2B5EF4-FFF2-40B4-BE49-F238E27FC236}">
                      <a16:creationId xmlns:a16="http://schemas.microsoft.com/office/drawing/2014/main" id="{143AC285-0E78-604A-97C8-8A90B52A6C7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370638" y="4337050"/>
                  <a:ext cx="1587" cy="5080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88" name="Line 130">
                  <a:extLst>
                    <a:ext uri="{FF2B5EF4-FFF2-40B4-BE49-F238E27FC236}">
                      <a16:creationId xmlns:a16="http://schemas.microsoft.com/office/drawing/2014/main" id="{908614F4-0400-A347-96B6-3E4A5BDC6CA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410325" y="4337050"/>
                  <a:ext cx="1588" cy="5080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327" name="Grouper 337">
                <a:extLst>
                  <a:ext uri="{FF2B5EF4-FFF2-40B4-BE49-F238E27FC236}">
                    <a16:creationId xmlns:a16="http://schemas.microsoft.com/office/drawing/2014/main" id="{3CC32577-B5AB-6847-8DF7-10812CC0792A}"/>
                  </a:ext>
                </a:extLst>
              </p:cNvPr>
              <p:cNvGrpSpPr/>
              <p:nvPr/>
            </p:nvGrpSpPr>
            <p:grpSpPr>
              <a:xfrm>
                <a:off x="10057473" y="2552538"/>
                <a:ext cx="330902" cy="240950"/>
                <a:chOff x="478704" y="1820429"/>
                <a:chExt cx="490537" cy="357188"/>
              </a:xfrm>
            </p:grpSpPr>
            <p:sp>
              <p:nvSpPr>
                <p:cNvPr id="328" name="Line 81">
                  <a:extLst>
                    <a:ext uri="{FF2B5EF4-FFF2-40B4-BE49-F238E27FC236}">
                      <a16:creationId xmlns:a16="http://schemas.microsoft.com/office/drawing/2014/main" id="{4C5EFBF3-148D-F840-81B4-DC764094590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832716" y="1879167"/>
                  <a:ext cx="52388" cy="9525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29" name="Line 82">
                  <a:extLst>
                    <a:ext uri="{FF2B5EF4-FFF2-40B4-BE49-F238E27FC236}">
                      <a16:creationId xmlns:a16="http://schemas.microsoft.com/office/drawing/2014/main" id="{27AC1226-D593-8747-9052-E4FB2D74D1B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739054" y="1901392"/>
                  <a:ext cx="55562" cy="74612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30" name="Line 83">
                  <a:extLst>
                    <a:ext uri="{FF2B5EF4-FFF2-40B4-BE49-F238E27FC236}">
                      <a16:creationId xmlns:a16="http://schemas.microsoft.com/office/drawing/2014/main" id="{4C1509B3-F80F-FF4F-8A7F-3E221B22292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27929" y="1899804"/>
                  <a:ext cx="85725" cy="1666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31" name="Line 84">
                  <a:extLst>
                    <a:ext uri="{FF2B5EF4-FFF2-40B4-BE49-F238E27FC236}">
                      <a16:creationId xmlns:a16="http://schemas.microsoft.com/office/drawing/2014/main" id="{76BF5298-1C3B-1246-8978-60D03CC3370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42204" y="1993467"/>
                  <a:ext cx="49212" cy="7143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32" name="Line 85">
                  <a:extLst>
                    <a:ext uri="{FF2B5EF4-FFF2-40B4-BE49-F238E27FC236}">
                      <a16:creationId xmlns:a16="http://schemas.microsoft.com/office/drawing/2014/main" id="{EFD407FE-3E09-A448-AEB0-0EB309B51FD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78704" y="2176029"/>
                  <a:ext cx="490537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33" name="Freeform 86">
                  <a:extLst>
                    <a:ext uri="{FF2B5EF4-FFF2-40B4-BE49-F238E27FC236}">
                      <a16:creationId xmlns:a16="http://schemas.microsoft.com/office/drawing/2014/main" id="{006BBAD2-5584-0F47-A375-CF2D1785DC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9341" y="1942667"/>
                  <a:ext cx="61913" cy="61912"/>
                </a:xfrm>
                <a:custGeom>
                  <a:avLst/>
                  <a:gdLst>
                    <a:gd name="T0" fmla="*/ 169 w 170"/>
                    <a:gd name="T1" fmla="*/ 85 h 170"/>
                    <a:gd name="T2" fmla="*/ 158 w 170"/>
                    <a:gd name="T3" fmla="*/ 127 h 170"/>
                    <a:gd name="T4" fmla="*/ 127 w 170"/>
                    <a:gd name="T5" fmla="*/ 158 h 170"/>
                    <a:gd name="T6" fmla="*/ 85 w 170"/>
                    <a:gd name="T7" fmla="*/ 169 h 170"/>
                    <a:gd name="T8" fmla="*/ 42 w 170"/>
                    <a:gd name="T9" fmla="*/ 158 h 170"/>
                    <a:gd name="T10" fmla="*/ 11 w 170"/>
                    <a:gd name="T11" fmla="*/ 127 h 170"/>
                    <a:gd name="T12" fmla="*/ 0 w 170"/>
                    <a:gd name="T13" fmla="*/ 85 h 170"/>
                    <a:gd name="T14" fmla="*/ 11 w 170"/>
                    <a:gd name="T15" fmla="*/ 42 h 170"/>
                    <a:gd name="T16" fmla="*/ 42 w 170"/>
                    <a:gd name="T17" fmla="*/ 11 h 170"/>
                    <a:gd name="T18" fmla="*/ 85 w 170"/>
                    <a:gd name="T19" fmla="*/ 0 h 170"/>
                    <a:gd name="T20" fmla="*/ 127 w 170"/>
                    <a:gd name="T21" fmla="*/ 11 h 170"/>
                    <a:gd name="T22" fmla="*/ 158 w 170"/>
                    <a:gd name="T23" fmla="*/ 42 h 170"/>
                    <a:gd name="T24" fmla="*/ 169 w 170"/>
                    <a:gd name="T25" fmla="*/ 85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0" h="170">
                      <a:moveTo>
                        <a:pt x="169" y="85"/>
                      </a:moveTo>
                      <a:cubicBezTo>
                        <a:pt x="169" y="100"/>
                        <a:pt x="166" y="114"/>
                        <a:pt x="158" y="127"/>
                      </a:cubicBezTo>
                      <a:cubicBezTo>
                        <a:pt x="150" y="140"/>
                        <a:pt x="140" y="150"/>
                        <a:pt x="127" y="158"/>
                      </a:cubicBezTo>
                      <a:cubicBezTo>
                        <a:pt x="113" y="166"/>
                        <a:pt x="100" y="169"/>
                        <a:pt x="85" y="169"/>
                      </a:cubicBezTo>
                      <a:cubicBezTo>
                        <a:pt x="69" y="169"/>
                        <a:pt x="55" y="166"/>
                        <a:pt x="42" y="158"/>
                      </a:cubicBezTo>
                      <a:cubicBezTo>
                        <a:pt x="28" y="150"/>
                        <a:pt x="18" y="140"/>
                        <a:pt x="11" y="127"/>
                      </a:cubicBezTo>
                      <a:cubicBezTo>
                        <a:pt x="3" y="114"/>
                        <a:pt x="0" y="100"/>
                        <a:pt x="0" y="85"/>
                      </a:cubicBezTo>
                      <a:cubicBezTo>
                        <a:pt x="0" y="69"/>
                        <a:pt x="3" y="55"/>
                        <a:pt x="11" y="42"/>
                      </a:cubicBezTo>
                      <a:cubicBezTo>
                        <a:pt x="18" y="28"/>
                        <a:pt x="28" y="18"/>
                        <a:pt x="42" y="11"/>
                      </a:cubicBezTo>
                      <a:cubicBezTo>
                        <a:pt x="55" y="3"/>
                        <a:pt x="69" y="0"/>
                        <a:pt x="85" y="0"/>
                      </a:cubicBezTo>
                      <a:cubicBezTo>
                        <a:pt x="100" y="0"/>
                        <a:pt x="113" y="3"/>
                        <a:pt x="127" y="11"/>
                      </a:cubicBezTo>
                      <a:cubicBezTo>
                        <a:pt x="140" y="18"/>
                        <a:pt x="150" y="28"/>
                        <a:pt x="158" y="42"/>
                      </a:cubicBezTo>
                      <a:cubicBezTo>
                        <a:pt x="166" y="55"/>
                        <a:pt x="169" y="69"/>
                        <a:pt x="169" y="8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34" name="Freeform 87">
                  <a:extLst>
                    <a:ext uri="{FF2B5EF4-FFF2-40B4-BE49-F238E27FC236}">
                      <a16:creationId xmlns:a16="http://schemas.microsoft.com/office/drawing/2014/main" id="{0D8F37FE-BD8D-3545-B6BC-146503703E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81891" y="2064904"/>
                  <a:ext cx="61913" cy="61913"/>
                </a:xfrm>
                <a:custGeom>
                  <a:avLst/>
                  <a:gdLst>
                    <a:gd name="T0" fmla="*/ 169 w 170"/>
                    <a:gd name="T1" fmla="*/ 84 h 170"/>
                    <a:gd name="T2" fmla="*/ 158 w 170"/>
                    <a:gd name="T3" fmla="*/ 127 h 170"/>
                    <a:gd name="T4" fmla="*/ 127 w 170"/>
                    <a:gd name="T5" fmla="*/ 158 h 170"/>
                    <a:gd name="T6" fmla="*/ 84 w 170"/>
                    <a:gd name="T7" fmla="*/ 169 h 170"/>
                    <a:gd name="T8" fmla="*/ 42 w 170"/>
                    <a:gd name="T9" fmla="*/ 158 h 170"/>
                    <a:gd name="T10" fmla="*/ 11 w 170"/>
                    <a:gd name="T11" fmla="*/ 127 h 170"/>
                    <a:gd name="T12" fmla="*/ 0 w 170"/>
                    <a:gd name="T13" fmla="*/ 84 h 170"/>
                    <a:gd name="T14" fmla="*/ 11 w 170"/>
                    <a:gd name="T15" fmla="*/ 42 h 170"/>
                    <a:gd name="T16" fmla="*/ 42 w 170"/>
                    <a:gd name="T17" fmla="*/ 11 h 170"/>
                    <a:gd name="T18" fmla="*/ 84 w 170"/>
                    <a:gd name="T19" fmla="*/ 0 h 170"/>
                    <a:gd name="T20" fmla="*/ 127 w 170"/>
                    <a:gd name="T21" fmla="*/ 11 h 170"/>
                    <a:gd name="T22" fmla="*/ 158 w 170"/>
                    <a:gd name="T23" fmla="*/ 42 h 170"/>
                    <a:gd name="T24" fmla="*/ 169 w 170"/>
                    <a:gd name="T25" fmla="*/ 84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0" h="170">
                      <a:moveTo>
                        <a:pt x="169" y="84"/>
                      </a:moveTo>
                      <a:cubicBezTo>
                        <a:pt x="169" y="100"/>
                        <a:pt x="166" y="113"/>
                        <a:pt x="158" y="127"/>
                      </a:cubicBezTo>
                      <a:cubicBezTo>
                        <a:pt x="150" y="140"/>
                        <a:pt x="140" y="150"/>
                        <a:pt x="127" y="158"/>
                      </a:cubicBezTo>
                      <a:cubicBezTo>
                        <a:pt x="113" y="165"/>
                        <a:pt x="99" y="169"/>
                        <a:pt x="84" y="169"/>
                      </a:cubicBezTo>
                      <a:cubicBezTo>
                        <a:pt x="68" y="169"/>
                        <a:pt x="55" y="165"/>
                        <a:pt x="42" y="158"/>
                      </a:cubicBezTo>
                      <a:cubicBezTo>
                        <a:pt x="28" y="150"/>
                        <a:pt x="19" y="140"/>
                        <a:pt x="11" y="127"/>
                      </a:cubicBezTo>
                      <a:cubicBezTo>
                        <a:pt x="3" y="113"/>
                        <a:pt x="0" y="99"/>
                        <a:pt x="0" y="84"/>
                      </a:cubicBezTo>
                      <a:cubicBezTo>
                        <a:pt x="0" y="68"/>
                        <a:pt x="3" y="55"/>
                        <a:pt x="11" y="42"/>
                      </a:cubicBezTo>
                      <a:cubicBezTo>
                        <a:pt x="19" y="28"/>
                        <a:pt x="28" y="19"/>
                        <a:pt x="42" y="11"/>
                      </a:cubicBezTo>
                      <a:cubicBezTo>
                        <a:pt x="55" y="3"/>
                        <a:pt x="69" y="0"/>
                        <a:pt x="84" y="0"/>
                      </a:cubicBezTo>
                      <a:cubicBezTo>
                        <a:pt x="100" y="0"/>
                        <a:pt x="113" y="3"/>
                        <a:pt x="127" y="11"/>
                      </a:cubicBezTo>
                      <a:cubicBezTo>
                        <a:pt x="140" y="19"/>
                        <a:pt x="150" y="28"/>
                        <a:pt x="158" y="42"/>
                      </a:cubicBezTo>
                      <a:cubicBezTo>
                        <a:pt x="166" y="55"/>
                        <a:pt x="169" y="69"/>
                        <a:pt x="169" y="84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35" name="Freeform 88">
                  <a:extLst>
                    <a:ext uri="{FF2B5EF4-FFF2-40B4-BE49-F238E27FC236}">
                      <a16:creationId xmlns:a16="http://schemas.microsoft.com/office/drawing/2014/main" id="{913990E5-6C22-B94E-AD91-C3B65B51964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93016" y="1850592"/>
                  <a:ext cx="61913" cy="61912"/>
                </a:xfrm>
                <a:custGeom>
                  <a:avLst/>
                  <a:gdLst>
                    <a:gd name="T0" fmla="*/ 170 w 171"/>
                    <a:gd name="T1" fmla="*/ 85 h 170"/>
                    <a:gd name="T2" fmla="*/ 158 w 171"/>
                    <a:gd name="T3" fmla="*/ 127 h 170"/>
                    <a:gd name="T4" fmla="*/ 127 w 171"/>
                    <a:gd name="T5" fmla="*/ 158 h 170"/>
                    <a:gd name="T6" fmla="*/ 85 w 171"/>
                    <a:gd name="T7" fmla="*/ 169 h 170"/>
                    <a:gd name="T8" fmla="*/ 43 w 171"/>
                    <a:gd name="T9" fmla="*/ 158 h 170"/>
                    <a:gd name="T10" fmla="*/ 12 w 171"/>
                    <a:gd name="T11" fmla="*/ 127 h 170"/>
                    <a:gd name="T12" fmla="*/ 0 w 171"/>
                    <a:gd name="T13" fmla="*/ 85 h 170"/>
                    <a:gd name="T14" fmla="*/ 12 w 171"/>
                    <a:gd name="T15" fmla="*/ 42 h 170"/>
                    <a:gd name="T16" fmla="*/ 43 w 171"/>
                    <a:gd name="T17" fmla="*/ 11 h 170"/>
                    <a:gd name="T18" fmla="*/ 85 w 171"/>
                    <a:gd name="T19" fmla="*/ 0 h 170"/>
                    <a:gd name="T20" fmla="*/ 127 w 171"/>
                    <a:gd name="T21" fmla="*/ 11 h 170"/>
                    <a:gd name="T22" fmla="*/ 158 w 171"/>
                    <a:gd name="T23" fmla="*/ 42 h 170"/>
                    <a:gd name="T24" fmla="*/ 170 w 171"/>
                    <a:gd name="T25" fmla="*/ 85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1" h="170">
                      <a:moveTo>
                        <a:pt x="170" y="85"/>
                      </a:moveTo>
                      <a:cubicBezTo>
                        <a:pt x="170" y="100"/>
                        <a:pt x="166" y="113"/>
                        <a:pt x="158" y="127"/>
                      </a:cubicBezTo>
                      <a:cubicBezTo>
                        <a:pt x="150" y="140"/>
                        <a:pt x="140" y="150"/>
                        <a:pt x="127" y="158"/>
                      </a:cubicBezTo>
                      <a:cubicBezTo>
                        <a:pt x="113" y="166"/>
                        <a:pt x="100" y="169"/>
                        <a:pt x="85" y="169"/>
                      </a:cubicBezTo>
                      <a:cubicBezTo>
                        <a:pt x="69" y="169"/>
                        <a:pt x="56" y="166"/>
                        <a:pt x="43" y="158"/>
                      </a:cubicBezTo>
                      <a:cubicBezTo>
                        <a:pt x="29" y="150"/>
                        <a:pt x="19" y="140"/>
                        <a:pt x="12" y="127"/>
                      </a:cubicBezTo>
                      <a:cubicBezTo>
                        <a:pt x="4" y="113"/>
                        <a:pt x="0" y="100"/>
                        <a:pt x="0" y="85"/>
                      </a:cubicBezTo>
                      <a:cubicBezTo>
                        <a:pt x="0" y="69"/>
                        <a:pt x="4" y="55"/>
                        <a:pt x="12" y="42"/>
                      </a:cubicBezTo>
                      <a:cubicBezTo>
                        <a:pt x="19" y="28"/>
                        <a:pt x="29" y="18"/>
                        <a:pt x="43" y="11"/>
                      </a:cubicBezTo>
                      <a:cubicBezTo>
                        <a:pt x="56" y="3"/>
                        <a:pt x="69" y="0"/>
                        <a:pt x="85" y="0"/>
                      </a:cubicBezTo>
                      <a:cubicBezTo>
                        <a:pt x="100" y="0"/>
                        <a:pt x="113" y="3"/>
                        <a:pt x="127" y="11"/>
                      </a:cubicBezTo>
                      <a:cubicBezTo>
                        <a:pt x="140" y="18"/>
                        <a:pt x="150" y="28"/>
                        <a:pt x="158" y="42"/>
                      </a:cubicBezTo>
                      <a:cubicBezTo>
                        <a:pt x="166" y="55"/>
                        <a:pt x="170" y="69"/>
                        <a:pt x="170" y="8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36" name="Freeform 89">
                  <a:extLst>
                    <a:ext uri="{FF2B5EF4-FFF2-40B4-BE49-F238E27FC236}">
                      <a16:creationId xmlns:a16="http://schemas.microsoft.com/office/drawing/2014/main" id="{9BF52DA7-488D-ED4C-A46E-1C012974A6A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83504" y="1972829"/>
                  <a:ext cx="61912" cy="61913"/>
                </a:xfrm>
                <a:custGeom>
                  <a:avLst/>
                  <a:gdLst>
                    <a:gd name="T0" fmla="*/ 170 w 171"/>
                    <a:gd name="T1" fmla="*/ 84 h 170"/>
                    <a:gd name="T2" fmla="*/ 158 w 171"/>
                    <a:gd name="T3" fmla="*/ 127 h 170"/>
                    <a:gd name="T4" fmla="*/ 127 w 171"/>
                    <a:gd name="T5" fmla="*/ 158 h 170"/>
                    <a:gd name="T6" fmla="*/ 85 w 171"/>
                    <a:gd name="T7" fmla="*/ 169 h 170"/>
                    <a:gd name="T8" fmla="*/ 43 w 171"/>
                    <a:gd name="T9" fmla="*/ 158 h 170"/>
                    <a:gd name="T10" fmla="*/ 12 w 171"/>
                    <a:gd name="T11" fmla="*/ 127 h 170"/>
                    <a:gd name="T12" fmla="*/ 0 w 171"/>
                    <a:gd name="T13" fmla="*/ 84 h 170"/>
                    <a:gd name="T14" fmla="*/ 12 w 171"/>
                    <a:gd name="T15" fmla="*/ 42 h 170"/>
                    <a:gd name="T16" fmla="*/ 43 w 171"/>
                    <a:gd name="T17" fmla="*/ 11 h 170"/>
                    <a:gd name="T18" fmla="*/ 85 w 171"/>
                    <a:gd name="T19" fmla="*/ 0 h 170"/>
                    <a:gd name="T20" fmla="*/ 127 w 171"/>
                    <a:gd name="T21" fmla="*/ 11 h 170"/>
                    <a:gd name="T22" fmla="*/ 158 w 171"/>
                    <a:gd name="T23" fmla="*/ 42 h 170"/>
                    <a:gd name="T24" fmla="*/ 170 w 171"/>
                    <a:gd name="T25" fmla="*/ 84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1" h="170">
                      <a:moveTo>
                        <a:pt x="170" y="84"/>
                      </a:moveTo>
                      <a:cubicBezTo>
                        <a:pt x="170" y="100"/>
                        <a:pt x="166" y="113"/>
                        <a:pt x="158" y="127"/>
                      </a:cubicBezTo>
                      <a:cubicBezTo>
                        <a:pt x="150" y="140"/>
                        <a:pt x="140" y="150"/>
                        <a:pt x="127" y="158"/>
                      </a:cubicBezTo>
                      <a:cubicBezTo>
                        <a:pt x="113" y="165"/>
                        <a:pt x="100" y="169"/>
                        <a:pt x="85" y="169"/>
                      </a:cubicBezTo>
                      <a:cubicBezTo>
                        <a:pt x="69" y="169"/>
                        <a:pt x="56" y="165"/>
                        <a:pt x="43" y="158"/>
                      </a:cubicBezTo>
                      <a:cubicBezTo>
                        <a:pt x="29" y="150"/>
                        <a:pt x="19" y="140"/>
                        <a:pt x="12" y="127"/>
                      </a:cubicBezTo>
                      <a:cubicBezTo>
                        <a:pt x="4" y="113"/>
                        <a:pt x="0" y="99"/>
                        <a:pt x="0" y="84"/>
                      </a:cubicBezTo>
                      <a:cubicBezTo>
                        <a:pt x="0" y="68"/>
                        <a:pt x="4" y="55"/>
                        <a:pt x="12" y="42"/>
                      </a:cubicBezTo>
                      <a:cubicBezTo>
                        <a:pt x="19" y="29"/>
                        <a:pt x="29" y="19"/>
                        <a:pt x="43" y="11"/>
                      </a:cubicBezTo>
                      <a:cubicBezTo>
                        <a:pt x="56" y="3"/>
                        <a:pt x="69" y="0"/>
                        <a:pt x="85" y="0"/>
                      </a:cubicBezTo>
                      <a:cubicBezTo>
                        <a:pt x="100" y="0"/>
                        <a:pt x="113" y="3"/>
                        <a:pt x="127" y="11"/>
                      </a:cubicBezTo>
                      <a:cubicBezTo>
                        <a:pt x="140" y="19"/>
                        <a:pt x="150" y="29"/>
                        <a:pt x="158" y="42"/>
                      </a:cubicBezTo>
                      <a:cubicBezTo>
                        <a:pt x="166" y="55"/>
                        <a:pt x="170" y="69"/>
                        <a:pt x="170" y="84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37" name="Freeform 90">
                  <a:extLst>
                    <a:ext uri="{FF2B5EF4-FFF2-40B4-BE49-F238E27FC236}">
                      <a16:creationId xmlns:a16="http://schemas.microsoft.com/office/drawing/2014/main" id="{EBAC1F7A-09F0-F942-9B1F-BC70CB2B53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77166" y="1820429"/>
                  <a:ext cx="61913" cy="61913"/>
                </a:xfrm>
                <a:custGeom>
                  <a:avLst/>
                  <a:gdLst>
                    <a:gd name="T0" fmla="*/ 169 w 170"/>
                    <a:gd name="T1" fmla="*/ 85 h 171"/>
                    <a:gd name="T2" fmla="*/ 158 w 170"/>
                    <a:gd name="T3" fmla="*/ 127 h 171"/>
                    <a:gd name="T4" fmla="*/ 127 w 170"/>
                    <a:gd name="T5" fmla="*/ 158 h 171"/>
                    <a:gd name="T6" fmla="*/ 85 w 170"/>
                    <a:gd name="T7" fmla="*/ 170 h 171"/>
                    <a:gd name="T8" fmla="*/ 42 w 170"/>
                    <a:gd name="T9" fmla="*/ 158 h 171"/>
                    <a:gd name="T10" fmla="*/ 11 w 170"/>
                    <a:gd name="T11" fmla="*/ 127 h 171"/>
                    <a:gd name="T12" fmla="*/ 0 w 170"/>
                    <a:gd name="T13" fmla="*/ 85 h 171"/>
                    <a:gd name="T14" fmla="*/ 11 w 170"/>
                    <a:gd name="T15" fmla="*/ 43 h 171"/>
                    <a:gd name="T16" fmla="*/ 42 w 170"/>
                    <a:gd name="T17" fmla="*/ 12 h 171"/>
                    <a:gd name="T18" fmla="*/ 85 w 170"/>
                    <a:gd name="T19" fmla="*/ 0 h 171"/>
                    <a:gd name="T20" fmla="*/ 127 w 170"/>
                    <a:gd name="T21" fmla="*/ 12 h 171"/>
                    <a:gd name="T22" fmla="*/ 158 w 170"/>
                    <a:gd name="T23" fmla="*/ 43 h 171"/>
                    <a:gd name="T24" fmla="*/ 169 w 170"/>
                    <a:gd name="T25" fmla="*/ 85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0" h="171">
                      <a:moveTo>
                        <a:pt x="169" y="85"/>
                      </a:moveTo>
                      <a:cubicBezTo>
                        <a:pt x="169" y="101"/>
                        <a:pt x="166" y="113"/>
                        <a:pt x="158" y="127"/>
                      </a:cubicBezTo>
                      <a:cubicBezTo>
                        <a:pt x="150" y="140"/>
                        <a:pt x="140" y="150"/>
                        <a:pt x="127" y="158"/>
                      </a:cubicBezTo>
                      <a:cubicBezTo>
                        <a:pt x="114" y="165"/>
                        <a:pt x="100" y="170"/>
                        <a:pt x="85" y="170"/>
                      </a:cubicBezTo>
                      <a:cubicBezTo>
                        <a:pt x="69" y="170"/>
                        <a:pt x="55" y="165"/>
                        <a:pt x="42" y="158"/>
                      </a:cubicBezTo>
                      <a:cubicBezTo>
                        <a:pt x="28" y="150"/>
                        <a:pt x="18" y="140"/>
                        <a:pt x="11" y="127"/>
                      </a:cubicBezTo>
                      <a:cubicBezTo>
                        <a:pt x="3" y="113"/>
                        <a:pt x="0" y="101"/>
                        <a:pt x="0" y="85"/>
                      </a:cubicBezTo>
                      <a:cubicBezTo>
                        <a:pt x="0" y="69"/>
                        <a:pt x="3" y="56"/>
                        <a:pt x="11" y="43"/>
                      </a:cubicBezTo>
                      <a:cubicBezTo>
                        <a:pt x="18" y="29"/>
                        <a:pt x="28" y="19"/>
                        <a:pt x="42" y="12"/>
                      </a:cubicBezTo>
                      <a:cubicBezTo>
                        <a:pt x="55" y="4"/>
                        <a:pt x="69" y="0"/>
                        <a:pt x="85" y="0"/>
                      </a:cubicBezTo>
                      <a:cubicBezTo>
                        <a:pt x="100" y="0"/>
                        <a:pt x="114" y="4"/>
                        <a:pt x="127" y="12"/>
                      </a:cubicBezTo>
                      <a:cubicBezTo>
                        <a:pt x="140" y="19"/>
                        <a:pt x="150" y="29"/>
                        <a:pt x="158" y="43"/>
                      </a:cubicBezTo>
                      <a:cubicBezTo>
                        <a:pt x="166" y="56"/>
                        <a:pt x="169" y="69"/>
                        <a:pt x="169" y="8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338" name="Grouper 345">
                <a:extLst>
                  <a:ext uri="{FF2B5EF4-FFF2-40B4-BE49-F238E27FC236}">
                    <a16:creationId xmlns:a16="http://schemas.microsoft.com/office/drawing/2014/main" id="{B6A8D1EF-39AA-DD42-ABFA-B4AA9BF27418}"/>
                  </a:ext>
                </a:extLst>
              </p:cNvPr>
              <p:cNvGrpSpPr/>
              <p:nvPr/>
            </p:nvGrpSpPr>
            <p:grpSpPr>
              <a:xfrm>
                <a:off x="9490510" y="2525232"/>
                <a:ext cx="310556" cy="295564"/>
                <a:chOff x="1310554" y="2571317"/>
                <a:chExt cx="460375" cy="438150"/>
              </a:xfrm>
            </p:grpSpPr>
            <p:sp>
              <p:nvSpPr>
                <p:cNvPr id="339" name="Freeform 95">
                  <a:extLst>
                    <a:ext uri="{FF2B5EF4-FFF2-40B4-BE49-F238E27FC236}">
                      <a16:creationId xmlns:a16="http://schemas.microsoft.com/office/drawing/2014/main" id="{980F0C59-05EE-1243-AC51-DFC5D0A50D6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42304" y="2947554"/>
                  <a:ext cx="92075" cy="61913"/>
                </a:xfrm>
                <a:custGeom>
                  <a:avLst/>
                  <a:gdLst>
                    <a:gd name="T0" fmla="*/ 127 w 255"/>
                    <a:gd name="T1" fmla="*/ 169 h 170"/>
                    <a:gd name="T2" fmla="*/ 0 w 255"/>
                    <a:gd name="T3" fmla="*/ 169 h 170"/>
                    <a:gd name="T4" fmla="*/ 0 w 255"/>
                    <a:gd name="T5" fmla="*/ 0 h 170"/>
                    <a:gd name="T6" fmla="*/ 254 w 255"/>
                    <a:gd name="T7" fmla="*/ 0 h 170"/>
                    <a:gd name="T8" fmla="*/ 254 w 255"/>
                    <a:gd name="T9" fmla="*/ 169 h 170"/>
                    <a:gd name="T10" fmla="*/ 127 w 255"/>
                    <a:gd name="T11" fmla="*/ 169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5" h="170">
                      <a:moveTo>
                        <a:pt x="127" y="169"/>
                      </a:moveTo>
                      <a:lnTo>
                        <a:pt x="0" y="169"/>
                      </a:lnTo>
                      <a:lnTo>
                        <a:pt x="0" y="0"/>
                      </a:lnTo>
                      <a:lnTo>
                        <a:pt x="254" y="0"/>
                      </a:lnTo>
                      <a:lnTo>
                        <a:pt x="254" y="169"/>
                      </a:lnTo>
                      <a:lnTo>
                        <a:pt x="127" y="16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40" name="Freeform 96">
                  <a:extLst>
                    <a:ext uri="{FF2B5EF4-FFF2-40B4-BE49-F238E27FC236}">
                      <a16:creationId xmlns:a16="http://schemas.microsoft.com/office/drawing/2014/main" id="{A07936DA-42CF-B448-83FB-AFE1C926D1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34379" y="2804679"/>
                  <a:ext cx="101600" cy="203200"/>
                </a:xfrm>
                <a:custGeom>
                  <a:avLst/>
                  <a:gdLst>
                    <a:gd name="T0" fmla="*/ 141 w 283"/>
                    <a:gd name="T1" fmla="*/ 564 h 565"/>
                    <a:gd name="T2" fmla="*/ 0 w 283"/>
                    <a:gd name="T3" fmla="*/ 564 h 565"/>
                    <a:gd name="T4" fmla="*/ 0 w 283"/>
                    <a:gd name="T5" fmla="*/ 0 h 565"/>
                    <a:gd name="T6" fmla="*/ 282 w 283"/>
                    <a:gd name="T7" fmla="*/ 0 h 565"/>
                    <a:gd name="T8" fmla="*/ 282 w 283"/>
                    <a:gd name="T9" fmla="*/ 564 h 565"/>
                    <a:gd name="T10" fmla="*/ 141 w 283"/>
                    <a:gd name="T11" fmla="*/ 564 h 5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3" h="565">
                      <a:moveTo>
                        <a:pt x="141" y="564"/>
                      </a:moveTo>
                      <a:lnTo>
                        <a:pt x="0" y="564"/>
                      </a:lnTo>
                      <a:lnTo>
                        <a:pt x="0" y="0"/>
                      </a:lnTo>
                      <a:lnTo>
                        <a:pt x="282" y="0"/>
                      </a:lnTo>
                      <a:lnTo>
                        <a:pt x="282" y="564"/>
                      </a:lnTo>
                      <a:lnTo>
                        <a:pt x="141" y="564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41" name="Freeform 97">
                  <a:extLst>
                    <a:ext uri="{FF2B5EF4-FFF2-40B4-BE49-F238E27FC236}">
                      <a16:creationId xmlns:a16="http://schemas.microsoft.com/office/drawing/2014/main" id="{CF75BF7E-760D-6B49-B95E-06ABAEF678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35979" y="2896754"/>
                  <a:ext cx="101600" cy="112713"/>
                </a:xfrm>
                <a:custGeom>
                  <a:avLst/>
                  <a:gdLst>
                    <a:gd name="T0" fmla="*/ 142 w 284"/>
                    <a:gd name="T1" fmla="*/ 310 h 311"/>
                    <a:gd name="T2" fmla="*/ 0 w 284"/>
                    <a:gd name="T3" fmla="*/ 310 h 311"/>
                    <a:gd name="T4" fmla="*/ 0 w 284"/>
                    <a:gd name="T5" fmla="*/ 0 h 311"/>
                    <a:gd name="T6" fmla="*/ 283 w 284"/>
                    <a:gd name="T7" fmla="*/ 0 h 311"/>
                    <a:gd name="T8" fmla="*/ 283 w 284"/>
                    <a:gd name="T9" fmla="*/ 310 h 311"/>
                    <a:gd name="T10" fmla="*/ 142 w 284"/>
                    <a:gd name="T11" fmla="*/ 310 h 3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4" h="311">
                      <a:moveTo>
                        <a:pt x="142" y="310"/>
                      </a:moveTo>
                      <a:lnTo>
                        <a:pt x="0" y="310"/>
                      </a:lnTo>
                      <a:lnTo>
                        <a:pt x="0" y="0"/>
                      </a:lnTo>
                      <a:lnTo>
                        <a:pt x="283" y="0"/>
                      </a:lnTo>
                      <a:lnTo>
                        <a:pt x="283" y="310"/>
                      </a:lnTo>
                      <a:lnTo>
                        <a:pt x="142" y="31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42" name="Freeform 98">
                  <a:extLst>
                    <a:ext uri="{FF2B5EF4-FFF2-40B4-BE49-F238E27FC236}">
                      <a16:creationId xmlns:a16="http://schemas.microsoft.com/office/drawing/2014/main" id="{F96BC102-21BA-C148-B018-A5F6061841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37579" y="2753879"/>
                  <a:ext cx="101600" cy="254000"/>
                </a:xfrm>
                <a:custGeom>
                  <a:avLst/>
                  <a:gdLst>
                    <a:gd name="T0" fmla="*/ 141 w 283"/>
                    <a:gd name="T1" fmla="*/ 705 h 706"/>
                    <a:gd name="T2" fmla="*/ 0 w 283"/>
                    <a:gd name="T3" fmla="*/ 705 h 706"/>
                    <a:gd name="T4" fmla="*/ 0 w 283"/>
                    <a:gd name="T5" fmla="*/ 0 h 706"/>
                    <a:gd name="T6" fmla="*/ 282 w 283"/>
                    <a:gd name="T7" fmla="*/ 0 h 706"/>
                    <a:gd name="T8" fmla="*/ 282 w 283"/>
                    <a:gd name="T9" fmla="*/ 705 h 706"/>
                    <a:gd name="T10" fmla="*/ 141 w 283"/>
                    <a:gd name="T11" fmla="*/ 705 h 7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3" h="706">
                      <a:moveTo>
                        <a:pt x="141" y="705"/>
                      </a:moveTo>
                      <a:lnTo>
                        <a:pt x="0" y="705"/>
                      </a:lnTo>
                      <a:lnTo>
                        <a:pt x="0" y="0"/>
                      </a:lnTo>
                      <a:lnTo>
                        <a:pt x="282" y="0"/>
                      </a:lnTo>
                      <a:lnTo>
                        <a:pt x="282" y="705"/>
                      </a:lnTo>
                      <a:lnTo>
                        <a:pt x="141" y="705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43" name="Freeform 99">
                  <a:extLst>
                    <a:ext uri="{FF2B5EF4-FFF2-40B4-BE49-F238E27FC236}">
                      <a16:creationId xmlns:a16="http://schemas.microsoft.com/office/drawing/2014/main" id="{E8CFEE48-C481-4244-986A-FCF70D1FEB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78854" y="2571317"/>
                  <a:ext cx="71437" cy="71437"/>
                </a:xfrm>
                <a:custGeom>
                  <a:avLst/>
                  <a:gdLst>
                    <a:gd name="T0" fmla="*/ 0 w 198"/>
                    <a:gd name="T1" fmla="*/ 0 h 198"/>
                    <a:gd name="T2" fmla="*/ 197 w 198"/>
                    <a:gd name="T3" fmla="*/ 0 h 198"/>
                    <a:gd name="T4" fmla="*/ 197 w 198"/>
                    <a:gd name="T5" fmla="*/ 197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98" h="198">
                      <a:moveTo>
                        <a:pt x="0" y="0"/>
                      </a:moveTo>
                      <a:lnTo>
                        <a:pt x="197" y="0"/>
                      </a:lnTo>
                      <a:lnTo>
                        <a:pt x="197" y="197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44" name="Line 100">
                  <a:extLst>
                    <a:ext uri="{FF2B5EF4-FFF2-40B4-BE49-F238E27FC236}">
                      <a16:creationId xmlns:a16="http://schemas.microsoft.com/office/drawing/2014/main" id="{B6801D05-E3BB-244F-82DF-E5B4D65A5AE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1310554" y="3007879"/>
                  <a:ext cx="460375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45" name="Freeform 101">
                  <a:extLst>
                    <a:ext uri="{FF2B5EF4-FFF2-40B4-BE49-F238E27FC236}">
                      <a16:creationId xmlns:a16="http://schemas.microsoft.com/office/drawing/2014/main" id="{5BC0B47E-080C-134C-B91A-3027379C8FC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12141" y="2571317"/>
                  <a:ext cx="436563" cy="233362"/>
                </a:xfrm>
                <a:custGeom>
                  <a:avLst/>
                  <a:gdLst>
                    <a:gd name="T0" fmla="*/ 1213 w 1214"/>
                    <a:gd name="T1" fmla="*/ 0 h 650"/>
                    <a:gd name="T2" fmla="*/ 677 w 1214"/>
                    <a:gd name="T3" fmla="*/ 536 h 650"/>
                    <a:gd name="T4" fmla="*/ 395 w 1214"/>
                    <a:gd name="T5" fmla="*/ 254 h 650"/>
                    <a:gd name="T6" fmla="*/ 0 w 1214"/>
                    <a:gd name="T7" fmla="*/ 649 h 6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14" h="650">
                      <a:moveTo>
                        <a:pt x="1213" y="0"/>
                      </a:moveTo>
                      <a:lnTo>
                        <a:pt x="677" y="536"/>
                      </a:lnTo>
                      <a:lnTo>
                        <a:pt x="395" y="254"/>
                      </a:lnTo>
                      <a:lnTo>
                        <a:pt x="0" y="64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447" name="Grouper 33">
                <a:extLst>
                  <a:ext uri="{FF2B5EF4-FFF2-40B4-BE49-F238E27FC236}">
                    <a16:creationId xmlns:a16="http://schemas.microsoft.com/office/drawing/2014/main" id="{77BC08F6-CBFE-6341-A39B-CC1CBCB40666}"/>
                  </a:ext>
                </a:extLst>
              </p:cNvPr>
              <p:cNvGrpSpPr/>
              <p:nvPr/>
            </p:nvGrpSpPr>
            <p:grpSpPr>
              <a:xfrm>
                <a:off x="10644778" y="2510811"/>
                <a:ext cx="301492" cy="324404"/>
                <a:chOff x="5452196" y="2541899"/>
                <a:chExt cx="396875" cy="427037"/>
              </a:xfrm>
            </p:grpSpPr>
            <p:sp>
              <p:nvSpPr>
                <p:cNvPr id="448" name="Freeform 76">
                  <a:extLst>
                    <a:ext uri="{FF2B5EF4-FFF2-40B4-BE49-F238E27FC236}">
                      <a16:creationId xmlns:a16="http://schemas.microsoft.com/office/drawing/2014/main" id="{58EA6C70-EE39-C048-9D76-1CDFE73446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452196" y="2694299"/>
                  <a:ext cx="122238" cy="122237"/>
                </a:xfrm>
                <a:custGeom>
                  <a:avLst/>
                  <a:gdLst>
                    <a:gd name="T0" fmla="*/ 339 w 340"/>
                    <a:gd name="T1" fmla="*/ 169 h 340"/>
                    <a:gd name="T2" fmla="*/ 316 w 340"/>
                    <a:gd name="T3" fmla="*/ 254 h 340"/>
                    <a:gd name="T4" fmla="*/ 254 w 340"/>
                    <a:gd name="T5" fmla="*/ 316 h 340"/>
                    <a:gd name="T6" fmla="*/ 169 w 340"/>
                    <a:gd name="T7" fmla="*/ 339 h 340"/>
                    <a:gd name="T8" fmla="*/ 85 w 340"/>
                    <a:gd name="T9" fmla="*/ 316 h 340"/>
                    <a:gd name="T10" fmla="*/ 23 w 340"/>
                    <a:gd name="T11" fmla="*/ 254 h 340"/>
                    <a:gd name="T12" fmla="*/ 0 w 340"/>
                    <a:gd name="T13" fmla="*/ 169 h 340"/>
                    <a:gd name="T14" fmla="*/ 23 w 340"/>
                    <a:gd name="T15" fmla="*/ 85 h 340"/>
                    <a:gd name="T16" fmla="*/ 85 w 340"/>
                    <a:gd name="T17" fmla="*/ 23 h 340"/>
                    <a:gd name="T18" fmla="*/ 169 w 340"/>
                    <a:gd name="T19" fmla="*/ 0 h 340"/>
                    <a:gd name="T20" fmla="*/ 254 w 340"/>
                    <a:gd name="T21" fmla="*/ 23 h 340"/>
                    <a:gd name="T22" fmla="*/ 316 w 340"/>
                    <a:gd name="T23" fmla="*/ 85 h 340"/>
                    <a:gd name="T24" fmla="*/ 339 w 340"/>
                    <a:gd name="T25" fmla="*/ 169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0" h="340">
                      <a:moveTo>
                        <a:pt x="339" y="169"/>
                      </a:moveTo>
                      <a:cubicBezTo>
                        <a:pt x="339" y="201"/>
                        <a:pt x="332" y="227"/>
                        <a:pt x="316" y="254"/>
                      </a:cubicBezTo>
                      <a:cubicBezTo>
                        <a:pt x="300" y="281"/>
                        <a:pt x="281" y="300"/>
                        <a:pt x="254" y="316"/>
                      </a:cubicBezTo>
                      <a:cubicBezTo>
                        <a:pt x="227" y="332"/>
                        <a:pt x="200" y="339"/>
                        <a:pt x="169" y="339"/>
                      </a:cubicBezTo>
                      <a:cubicBezTo>
                        <a:pt x="137" y="339"/>
                        <a:pt x="112" y="332"/>
                        <a:pt x="85" y="316"/>
                      </a:cubicBezTo>
                      <a:cubicBezTo>
                        <a:pt x="58" y="300"/>
                        <a:pt x="38" y="281"/>
                        <a:pt x="23" y="254"/>
                      </a:cubicBezTo>
                      <a:cubicBezTo>
                        <a:pt x="7" y="227"/>
                        <a:pt x="0" y="201"/>
                        <a:pt x="0" y="169"/>
                      </a:cubicBezTo>
                      <a:cubicBezTo>
                        <a:pt x="0" y="138"/>
                        <a:pt x="7" y="112"/>
                        <a:pt x="23" y="85"/>
                      </a:cubicBezTo>
                      <a:cubicBezTo>
                        <a:pt x="38" y="58"/>
                        <a:pt x="58" y="39"/>
                        <a:pt x="85" y="23"/>
                      </a:cubicBezTo>
                      <a:cubicBezTo>
                        <a:pt x="112" y="8"/>
                        <a:pt x="138" y="0"/>
                        <a:pt x="169" y="0"/>
                      </a:cubicBezTo>
                      <a:cubicBezTo>
                        <a:pt x="201" y="0"/>
                        <a:pt x="227" y="8"/>
                        <a:pt x="254" y="23"/>
                      </a:cubicBezTo>
                      <a:cubicBezTo>
                        <a:pt x="281" y="39"/>
                        <a:pt x="300" y="58"/>
                        <a:pt x="316" y="85"/>
                      </a:cubicBezTo>
                      <a:cubicBezTo>
                        <a:pt x="332" y="112"/>
                        <a:pt x="339" y="138"/>
                        <a:pt x="339" y="169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49" name="Freeform 77">
                  <a:extLst>
                    <a:ext uri="{FF2B5EF4-FFF2-40B4-BE49-F238E27FC236}">
                      <a16:creationId xmlns:a16="http://schemas.microsoft.com/office/drawing/2014/main" id="{F15E11F0-1A7D-E343-9EF3-4F9A7376302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726834" y="2846699"/>
                  <a:ext cx="122237" cy="122237"/>
                </a:xfrm>
                <a:custGeom>
                  <a:avLst/>
                  <a:gdLst>
                    <a:gd name="T0" fmla="*/ 339 w 340"/>
                    <a:gd name="T1" fmla="*/ 170 h 340"/>
                    <a:gd name="T2" fmla="*/ 316 w 340"/>
                    <a:gd name="T3" fmla="*/ 254 h 340"/>
                    <a:gd name="T4" fmla="*/ 254 w 340"/>
                    <a:gd name="T5" fmla="*/ 316 h 340"/>
                    <a:gd name="T6" fmla="*/ 169 w 340"/>
                    <a:gd name="T7" fmla="*/ 339 h 340"/>
                    <a:gd name="T8" fmla="*/ 85 w 340"/>
                    <a:gd name="T9" fmla="*/ 316 h 340"/>
                    <a:gd name="T10" fmla="*/ 23 w 340"/>
                    <a:gd name="T11" fmla="*/ 254 h 340"/>
                    <a:gd name="T12" fmla="*/ 0 w 340"/>
                    <a:gd name="T13" fmla="*/ 170 h 340"/>
                    <a:gd name="T14" fmla="*/ 23 w 340"/>
                    <a:gd name="T15" fmla="*/ 85 h 340"/>
                    <a:gd name="T16" fmla="*/ 85 w 340"/>
                    <a:gd name="T17" fmla="*/ 23 h 340"/>
                    <a:gd name="T18" fmla="*/ 169 w 340"/>
                    <a:gd name="T19" fmla="*/ 0 h 340"/>
                    <a:gd name="T20" fmla="*/ 254 w 340"/>
                    <a:gd name="T21" fmla="*/ 23 h 340"/>
                    <a:gd name="T22" fmla="*/ 316 w 340"/>
                    <a:gd name="T23" fmla="*/ 85 h 340"/>
                    <a:gd name="T24" fmla="*/ 339 w 340"/>
                    <a:gd name="T25" fmla="*/ 170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0" h="340">
                      <a:moveTo>
                        <a:pt x="339" y="170"/>
                      </a:moveTo>
                      <a:cubicBezTo>
                        <a:pt x="339" y="201"/>
                        <a:pt x="332" y="227"/>
                        <a:pt x="316" y="254"/>
                      </a:cubicBezTo>
                      <a:cubicBezTo>
                        <a:pt x="300" y="281"/>
                        <a:pt x="281" y="301"/>
                        <a:pt x="254" y="316"/>
                      </a:cubicBezTo>
                      <a:cubicBezTo>
                        <a:pt x="227" y="332"/>
                        <a:pt x="200" y="339"/>
                        <a:pt x="169" y="339"/>
                      </a:cubicBezTo>
                      <a:cubicBezTo>
                        <a:pt x="138" y="339"/>
                        <a:pt x="112" y="332"/>
                        <a:pt x="85" y="316"/>
                      </a:cubicBezTo>
                      <a:cubicBezTo>
                        <a:pt x="58" y="301"/>
                        <a:pt x="38" y="281"/>
                        <a:pt x="23" y="254"/>
                      </a:cubicBezTo>
                      <a:cubicBezTo>
                        <a:pt x="7" y="227"/>
                        <a:pt x="0" y="202"/>
                        <a:pt x="0" y="170"/>
                      </a:cubicBezTo>
                      <a:cubicBezTo>
                        <a:pt x="0" y="139"/>
                        <a:pt x="7" y="112"/>
                        <a:pt x="23" y="85"/>
                      </a:cubicBezTo>
                      <a:cubicBezTo>
                        <a:pt x="38" y="58"/>
                        <a:pt x="58" y="39"/>
                        <a:pt x="85" y="23"/>
                      </a:cubicBezTo>
                      <a:cubicBezTo>
                        <a:pt x="112" y="7"/>
                        <a:pt x="138" y="0"/>
                        <a:pt x="169" y="0"/>
                      </a:cubicBezTo>
                      <a:cubicBezTo>
                        <a:pt x="200" y="0"/>
                        <a:pt x="227" y="7"/>
                        <a:pt x="254" y="23"/>
                      </a:cubicBezTo>
                      <a:cubicBezTo>
                        <a:pt x="281" y="39"/>
                        <a:pt x="300" y="58"/>
                        <a:pt x="316" y="85"/>
                      </a:cubicBezTo>
                      <a:cubicBezTo>
                        <a:pt x="332" y="112"/>
                        <a:pt x="339" y="138"/>
                        <a:pt x="339" y="17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50" name="Line 78">
                  <a:extLst>
                    <a:ext uri="{FF2B5EF4-FFF2-40B4-BE49-F238E27FC236}">
                      <a16:creationId xmlns:a16="http://schemas.microsoft.com/office/drawing/2014/main" id="{510575AB-B340-8546-A3CB-6B8C4833E78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564909" y="2786374"/>
                  <a:ext cx="173037" cy="920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51" name="Freeform 79">
                  <a:extLst>
                    <a:ext uri="{FF2B5EF4-FFF2-40B4-BE49-F238E27FC236}">
                      <a16:creationId xmlns:a16="http://schemas.microsoft.com/office/drawing/2014/main" id="{A4C5FA3A-8CC6-8242-9EEB-3AD0CC17303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726834" y="2541899"/>
                  <a:ext cx="122237" cy="122237"/>
                </a:xfrm>
                <a:custGeom>
                  <a:avLst/>
                  <a:gdLst>
                    <a:gd name="T0" fmla="*/ 339 w 340"/>
                    <a:gd name="T1" fmla="*/ 169 h 339"/>
                    <a:gd name="T2" fmla="*/ 316 w 340"/>
                    <a:gd name="T3" fmla="*/ 254 h 339"/>
                    <a:gd name="T4" fmla="*/ 254 w 340"/>
                    <a:gd name="T5" fmla="*/ 316 h 339"/>
                    <a:gd name="T6" fmla="*/ 169 w 340"/>
                    <a:gd name="T7" fmla="*/ 338 h 339"/>
                    <a:gd name="T8" fmla="*/ 85 w 340"/>
                    <a:gd name="T9" fmla="*/ 316 h 339"/>
                    <a:gd name="T10" fmla="*/ 23 w 340"/>
                    <a:gd name="T11" fmla="*/ 254 h 339"/>
                    <a:gd name="T12" fmla="*/ 0 w 340"/>
                    <a:gd name="T13" fmla="*/ 169 h 339"/>
                    <a:gd name="T14" fmla="*/ 23 w 340"/>
                    <a:gd name="T15" fmla="*/ 84 h 339"/>
                    <a:gd name="T16" fmla="*/ 85 w 340"/>
                    <a:gd name="T17" fmla="*/ 22 h 339"/>
                    <a:gd name="T18" fmla="*/ 169 w 340"/>
                    <a:gd name="T19" fmla="*/ 0 h 339"/>
                    <a:gd name="T20" fmla="*/ 254 w 340"/>
                    <a:gd name="T21" fmla="*/ 22 h 339"/>
                    <a:gd name="T22" fmla="*/ 316 w 340"/>
                    <a:gd name="T23" fmla="*/ 84 h 339"/>
                    <a:gd name="T24" fmla="*/ 339 w 340"/>
                    <a:gd name="T25" fmla="*/ 169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0" h="339">
                      <a:moveTo>
                        <a:pt x="339" y="169"/>
                      </a:moveTo>
                      <a:cubicBezTo>
                        <a:pt x="339" y="200"/>
                        <a:pt x="332" y="227"/>
                        <a:pt x="316" y="254"/>
                      </a:cubicBezTo>
                      <a:cubicBezTo>
                        <a:pt x="300" y="281"/>
                        <a:pt x="281" y="301"/>
                        <a:pt x="254" y="316"/>
                      </a:cubicBezTo>
                      <a:cubicBezTo>
                        <a:pt x="227" y="332"/>
                        <a:pt x="200" y="338"/>
                        <a:pt x="169" y="338"/>
                      </a:cubicBezTo>
                      <a:cubicBezTo>
                        <a:pt x="138" y="338"/>
                        <a:pt x="112" y="332"/>
                        <a:pt x="85" y="316"/>
                      </a:cubicBezTo>
                      <a:cubicBezTo>
                        <a:pt x="58" y="301"/>
                        <a:pt x="38" y="281"/>
                        <a:pt x="23" y="254"/>
                      </a:cubicBezTo>
                      <a:cubicBezTo>
                        <a:pt x="7" y="227"/>
                        <a:pt x="0" y="200"/>
                        <a:pt x="0" y="169"/>
                      </a:cubicBezTo>
                      <a:cubicBezTo>
                        <a:pt x="0" y="138"/>
                        <a:pt x="7" y="111"/>
                        <a:pt x="23" y="84"/>
                      </a:cubicBezTo>
                      <a:cubicBezTo>
                        <a:pt x="38" y="57"/>
                        <a:pt x="58" y="38"/>
                        <a:pt x="85" y="22"/>
                      </a:cubicBezTo>
                      <a:cubicBezTo>
                        <a:pt x="112" y="7"/>
                        <a:pt x="138" y="0"/>
                        <a:pt x="169" y="0"/>
                      </a:cubicBezTo>
                      <a:cubicBezTo>
                        <a:pt x="200" y="0"/>
                        <a:pt x="227" y="7"/>
                        <a:pt x="254" y="22"/>
                      </a:cubicBezTo>
                      <a:cubicBezTo>
                        <a:pt x="281" y="38"/>
                        <a:pt x="300" y="57"/>
                        <a:pt x="316" y="84"/>
                      </a:cubicBezTo>
                      <a:cubicBezTo>
                        <a:pt x="332" y="111"/>
                        <a:pt x="339" y="138"/>
                        <a:pt x="339" y="169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52" name="Line 80">
                  <a:extLst>
                    <a:ext uri="{FF2B5EF4-FFF2-40B4-BE49-F238E27FC236}">
                      <a16:creationId xmlns:a16="http://schemas.microsoft.com/office/drawing/2014/main" id="{D9F28628-2669-3B49-8603-5BC34C19F86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564909" y="2630799"/>
                  <a:ext cx="173037" cy="9525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</p:grpSp>
        <p:grpSp>
          <p:nvGrpSpPr>
            <p:cNvPr id="557" name="Groupe 556">
              <a:extLst>
                <a:ext uri="{FF2B5EF4-FFF2-40B4-BE49-F238E27FC236}">
                  <a16:creationId xmlns:a16="http://schemas.microsoft.com/office/drawing/2014/main" id="{9C56F2D2-D6C1-D143-B911-860F4854DD8E}"/>
                </a:ext>
              </a:extLst>
            </p:cNvPr>
            <p:cNvGrpSpPr/>
            <p:nvPr/>
          </p:nvGrpSpPr>
          <p:grpSpPr>
            <a:xfrm>
              <a:off x="5605476" y="1438521"/>
              <a:ext cx="5352158" cy="347318"/>
              <a:chOff x="5612804" y="1802203"/>
              <a:chExt cx="5352158" cy="347318"/>
            </a:xfrm>
          </p:grpSpPr>
          <p:grpSp>
            <p:nvGrpSpPr>
              <p:cNvPr id="379" name="Grouper 54">
                <a:extLst>
                  <a:ext uri="{FF2B5EF4-FFF2-40B4-BE49-F238E27FC236}">
                    <a16:creationId xmlns:a16="http://schemas.microsoft.com/office/drawing/2014/main" id="{EF441054-40D2-1B47-B370-B71F6195ADDC}"/>
                  </a:ext>
                </a:extLst>
              </p:cNvPr>
              <p:cNvGrpSpPr/>
              <p:nvPr/>
            </p:nvGrpSpPr>
            <p:grpSpPr>
              <a:xfrm>
                <a:off x="5612804" y="1824867"/>
                <a:ext cx="289138" cy="301988"/>
                <a:chOff x="1798638" y="3033713"/>
                <a:chExt cx="428625" cy="447675"/>
              </a:xfrm>
            </p:grpSpPr>
            <p:sp>
              <p:nvSpPr>
                <p:cNvPr id="380" name="Freeform 114">
                  <a:extLst>
                    <a:ext uri="{FF2B5EF4-FFF2-40B4-BE49-F238E27FC236}">
                      <a16:creationId xmlns:a16="http://schemas.microsoft.com/office/drawing/2014/main" id="{61D449AC-5423-B044-A983-B1E6F037DEE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798638" y="3033713"/>
                  <a:ext cx="428625" cy="447675"/>
                </a:xfrm>
                <a:custGeom>
                  <a:avLst/>
                  <a:gdLst>
                    <a:gd name="T0" fmla="*/ 1186 w 1189"/>
                    <a:gd name="T1" fmla="*/ 198 h 1243"/>
                    <a:gd name="T2" fmla="*/ 1016 w 1189"/>
                    <a:gd name="T3" fmla="*/ 0 h 1243"/>
                    <a:gd name="T4" fmla="*/ 593 w 1189"/>
                    <a:gd name="T5" fmla="*/ 142 h 1243"/>
                    <a:gd name="T6" fmla="*/ 170 w 1189"/>
                    <a:gd name="T7" fmla="*/ 0 h 1243"/>
                    <a:gd name="T8" fmla="*/ 0 w 1189"/>
                    <a:gd name="T9" fmla="*/ 198 h 1243"/>
                    <a:gd name="T10" fmla="*/ 85 w 1189"/>
                    <a:gd name="T11" fmla="*/ 452 h 1243"/>
                    <a:gd name="T12" fmla="*/ 85 w 1189"/>
                    <a:gd name="T13" fmla="*/ 819 h 1243"/>
                    <a:gd name="T14" fmla="*/ 593 w 1189"/>
                    <a:gd name="T15" fmla="*/ 1242 h 1243"/>
                    <a:gd name="T16" fmla="*/ 1129 w 1189"/>
                    <a:gd name="T17" fmla="*/ 819 h 1243"/>
                    <a:gd name="T18" fmla="*/ 1101 w 1189"/>
                    <a:gd name="T19" fmla="*/ 452 h 1243"/>
                    <a:gd name="T20" fmla="*/ 1186 w 1189"/>
                    <a:gd name="T21" fmla="*/ 198 h 1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89" h="1243">
                      <a:moveTo>
                        <a:pt x="1186" y="198"/>
                      </a:moveTo>
                      <a:cubicBezTo>
                        <a:pt x="1146" y="150"/>
                        <a:pt x="1053" y="46"/>
                        <a:pt x="1016" y="0"/>
                      </a:cubicBezTo>
                      <a:cubicBezTo>
                        <a:pt x="991" y="34"/>
                        <a:pt x="805" y="142"/>
                        <a:pt x="593" y="142"/>
                      </a:cubicBezTo>
                      <a:cubicBezTo>
                        <a:pt x="381" y="142"/>
                        <a:pt x="195" y="34"/>
                        <a:pt x="170" y="0"/>
                      </a:cubicBezTo>
                      <a:cubicBezTo>
                        <a:pt x="133" y="46"/>
                        <a:pt x="40" y="150"/>
                        <a:pt x="0" y="198"/>
                      </a:cubicBezTo>
                      <a:cubicBezTo>
                        <a:pt x="45" y="257"/>
                        <a:pt x="113" y="381"/>
                        <a:pt x="85" y="452"/>
                      </a:cubicBezTo>
                      <a:cubicBezTo>
                        <a:pt x="37" y="573"/>
                        <a:pt x="26" y="689"/>
                        <a:pt x="85" y="819"/>
                      </a:cubicBezTo>
                      <a:cubicBezTo>
                        <a:pt x="206" y="1087"/>
                        <a:pt x="401" y="991"/>
                        <a:pt x="593" y="1242"/>
                      </a:cubicBezTo>
                      <a:cubicBezTo>
                        <a:pt x="785" y="991"/>
                        <a:pt x="1008" y="1087"/>
                        <a:pt x="1129" y="819"/>
                      </a:cubicBezTo>
                      <a:cubicBezTo>
                        <a:pt x="1188" y="689"/>
                        <a:pt x="1149" y="573"/>
                        <a:pt x="1101" y="452"/>
                      </a:cubicBezTo>
                      <a:cubicBezTo>
                        <a:pt x="1073" y="381"/>
                        <a:pt x="1140" y="257"/>
                        <a:pt x="1186" y="198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81" name="Freeform 115">
                  <a:extLst>
                    <a:ext uri="{FF2B5EF4-FFF2-40B4-BE49-F238E27FC236}">
                      <a16:creationId xmlns:a16="http://schemas.microsoft.com/office/drawing/2014/main" id="{339F2811-C01E-EE40-B0C1-27E596C35AF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863725" y="3262313"/>
                  <a:ext cx="73025" cy="38100"/>
                </a:xfrm>
                <a:custGeom>
                  <a:avLst/>
                  <a:gdLst>
                    <a:gd name="T0" fmla="*/ 79 w 204"/>
                    <a:gd name="T1" fmla="*/ 107 h 108"/>
                    <a:gd name="T2" fmla="*/ 0 w 204"/>
                    <a:gd name="T3" fmla="*/ 33 h 108"/>
                    <a:gd name="T4" fmla="*/ 203 w 204"/>
                    <a:gd name="T5" fmla="*/ 93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4" h="108">
                      <a:moveTo>
                        <a:pt x="79" y="107"/>
                      </a:moveTo>
                      <a:cubicBezTo>
                        <a:pt x="48" y="96"/>
                        <a:pt x="28" y="73"/>
                        <a:pt x="0" y="33"/>
                      </a:cubicBezTo>
                      <a:cubicBezTo>
                        <a:pt x="70" y="0"/>
                        <a:pt x="149" y="19"/>
                        <a:pt x="203" y="93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82" name="Freeform 116">
                  <a:extLst>
                    <a:ext uri="{FF2B5EF4-FFF2-40B4-BE49-F238E27FC236}">
                      <a16:creationId xmlns:a16="http://schemas.microsoft.com/office/drawing/2014/main" id="{57EC514B-1250-A34E-BF29-23D674EF7DD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893888" y="3308350"/>
                  <a:ext cx="76200" cy="61913"/>
                </a:xfrm>
                <a:custGeom>
                  <a:avLst/>
                  <a:gdLst>
                    <a:gd name="T0" fmla="*/ 212 w 213"/>
                    <a:gd name="T1" fmla="*/ 116 h 171"/>
                    <a:gd name="T2" fmla="*/ 0 w 213"/>
                    <a:gd name="T3" fmla="*/ 45 h 171"/>
                    <a:gd name="T4" fmla="*/ 212 w 213"/>
                    <a:gd name="T5" fmla="*/ 116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13" h="171">
                      <a:moveTo>
                        <a:pt x="212" y="116"/>
                      </a:moveTo>
                      <a:cubicBezTo>
                        <a:pt x="150" y="153"/>
                        <a:pt x="68" y="170"/>
                        <a:pt x="0" y="45"/>
                      </a:cubicBezTo>
                      <a:cubicBezTo>
                        <a:pt x="77" y="0"/>
                        <a:pt x="161" y="23"/>
                        <a:pt x="212" y="116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83" name="Freeform 117">
                  <a:extLst>
                    <a:ext uri="{FF2B5EF4-FFF2-40B4-BE49-F238E27FC236}">
                      <a16:creationId xmlns:a16="http://schemas.microsoft.com/office/drawing/2014/main" id="{745C700B-7724-2F44-BA74-FB39CAE887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858963" y="3197225"/>
                  <a:ext cx="57150" cy="49213"/>
                </a:xfrm>
                <a:custGeom>
                  <a:avLst/>
                  <a:gdLst>
                    <a:gd name="T0" fmla="*/ 59 w 159"/>
                    <a:gd name="T1" fmla="*/ 116 h 136"/>
                    <a:gd name="T2" fmla="*/ 0 w 159"/>
                    <a:gd name="T3" fmla="*/ 5 h 136"/>
                    <a:gd name="T4" fmla="*/ 158 w 159"/>
                    <a:gd name="T5" fmla="*/ 135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59" h="136">
                      <a:moveTo>
                        <a:pt x="59" y="116"/>
                      </a:moveTo>
                      <a:cubicBezTo>
                        <a:pt x="28" y="99"/>
                        <a:pt x="2" y="65"/>
                        <a:pt x="0" y="5"/>
                      </a:cubicBezTo>
                      <a:cubicBezTo>
                        <a:pt x="87" y="0"/>
                        <a:pt x="152" y="48"/>
                        <a:pt x="158" y="13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84" name="Freeform 118">
                  <a:extLst>
                    <a:ext uri="{FF2B5EF4-FFF2-40B4-BE49-F238E27FC236}">
                      <a16:creationId xmlns:a16="http://schemas.microsoft.com/office/drawing/2014/main" id="{60A22D0E-F4B1-D04D-81D7-C86733DA9C6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878013" y="3125788"/>
                  <a:ext cx="52387" cy="60325"/>
                </a:xfrm>
                <a:custGeom>
                  <a:avLst/>
                  <a:gdLst>
                    <a:gd name="T0" fmla="*/ 29 w 145"/>
                    <a:gd name="T1" fmla="*/ 122 h 168"/>
                    <a:gd name="T2" fmla="*/ 23 w 145"/>
                    <a:gd name="T3" fmla="*/ 0 h 168"/>
                    <a:gd name="T4" fmla="*/ 113 w 145"/>
                    <a:gd name="T5" fmla="*/ 167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5" h="168">
                      <a:moveTo>
                        <a:pt x="29" y="122"/>
                      </a:moveTo>
                      <a:cubicBezTo>
                        <a:pt x="6" y="96"/>
                        <a:pt x="0" y="57"/>
                        <a:pt x="23" y="0"/>
                      </a:cubicBezTo>
                      <a:cubicBezTo>
                        <a:pt x="105" y="23"/>
                        <a:pt x="144" y="88"/>
                        <a:pt x="113" y="167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85" name="Freeform 119">
                  <a:extLst>
                    <a:ext uri="{FF2B5EF4-FFF2-40B4-BE49-F238E27FC236}">
                      <a16:creationId xmlns:a16="http://schemas.microsoft.com/office/drawing/2014/main" id="{5F05C9E8-7299-4C4D-9149-3A6EDD46C31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87563" y="3262313"/>
                  <a:ext cx="73025" cy="38100"/>
                </a:xfrm>
                <a:custGeom>
                  <a:avLst/>
                  <a:gdLst>
                    <a:gd name="T0" fmla="*/ 124 w 204"/>
                    <a:gd name="T1" fmla="*/ 107 h 108"/>
                    <a:gd name="T2" fmla="*/ 203 w 204"/>
                    <a:gd name="T3" fmla="*/ 33 h 108"/>
                    <a:gd name="T4" fmla="*/ 0 w 204"/>
                    <a:gd name="T5" fmla="*/ 93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4" h="108">
                      <a:moveTo>
                        <a:pt x="124" y="107"/>
                      </a:moveTo>
                      <a:cubicBezTo>
                        <a:pt x="155" y="96"/>
                        <a:pt x="175" y="73"/>
                        <a:pt x="203" y="33"/>
                      </a:cubicBezTo>
                      <a:cubicBezTo>
                        <a:pt x="132" y="0"/>
                        <a:pt x="53" y="19"/>
                        <a:pt x="0" y="93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86" name="Freeform 120">
                  <a:extLst>
                    <a:ext uri="{FF2B5EF4-FFF2-40B4-BE49-F238E27FC236}">
                      <a16:creationId xmlns:a16="http://schemas.microsoft.com/office/drawing/2014/main" id="{3B79A7D0-B495-F343-967D-BFAD67FBCFE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52638" y="3308350"/>
                  <a:ext cx="76200" cy="61913"/>
                </a:xfrm>
                <a:custGeom>
                  <a:avLst/>
                  <a:gdLst>
                    <a:gd name="T0" fmla="*/ 0 w 212"/>
                    <a:gd name="T1" fmla="*/ 116 h 171"/>
                    <a:gd name="T2" fmla="*/ 211 w 212"/>
                    <a:gd name="T3" fmla="*/ 45 h 171"/>
                    <a:gd name="T4" fmla="*/ 0 w 212"/>
                    <a:gd name="T5" fmla="*/ 116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12" h="171">
                      <a:moveTo>
                        <a:pt x="0" y="116"/>
                      </a:moveTo>
                      <a:cubicBezTo>
                        <a:pt x="62" y="153"/>
                        <a:pt x="144" y="170"/>
                        <a:pt x="211" y="45"/>
                      </a:cubicBezTo>
                      <a:cubicBezTo>
                        <a:pt x="135" y="0"/>
                        <a:pt x="51" y="23"/>
                        <a:pt x="0" y="116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87" name="Freeform 121">
                  <a:extLst>
                    <a:ext uri="{FF2B5EF4-FFF2-40B4-BE49-F238E27FC236}">
                      <a16:creationId xmlns:a16="http://schemas.microsoft.com/office/drawing/2014/main" id="{73F449D8-6287-D040-8CF3-B142967FC5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06613" y="3197225"/>
                  <a:ext cx="57150" cy="49213"/>
                </a:xfrm>
                <a:custGeom>
                  <a:avLst/>
                  <a:gdLst>
                    <a:gd name="T0" fmla="*/ 99 w 159"/>
                    <a:gd name="T1" fmla="*/ 116 h 136"/>
                    <a:gd name="T2" fmla="*/ 158 w 159"/>
                    <a:gd name="T3" fmla="*/ 5 h 136"/>
                    <a:gd name="T4" fmla="*/ 0 w 159"/>
                    <a:gd name="T5" fmla="*/ 135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59" h="136">
                      <a:moveTo>
                        <a:pt x="99" y="116"/>
                      </a:moveTo>
                      <a:cubicBezTo>
                        <a:pt x="130" y="99"/>
                        <a:pt x="155" y="65"/>
                        <a:pt x="158" y="5"/>
                      </a:cubicBezTo>
                      <a:cubicBezTo>
                        <a:pt x="71" y="0"/>
                        <a:pt x="6" y="48"/>
                        <a:pt x="0" y="13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88" name="Freeform 122">
                  <a:extLst>
                    <a:ext uri="{FF2B5EF4-FFF2-40B4-BE49-F238E27FC236}">
                      <a16:creationId xmlns:a16="http://schemas.microsoft.com/office/drawing/2014/main" id="{A19219F0-36FC-FC41-A1E8-7CD5C2184E0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93913" y="3125788"/>
                  <a:ext cx="52387" cy="60325"/>
                </a:xfrm>
                <a:custGeom>
                  <a:avLst/>
                  <a:gdLst>
                    <a:gd name="T0" fmla="*/ 116 w 145"/>
                    <a:gd name="T1" fmla="*/ 122 h 168"/>
                    <a:gd name="T2" fmla="*/ 122 w 145"/>
                    <a:gd name="T3" fmla="*/ 0 h 168"/>
                    <a:gd name="T4" fmla="*/ 32 w 145"/>
                    <a:gd name="T5" fmla="*/ 167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5" h="168">
                      <a:moveTo>
                        <a:pt x="116" y="122"/>
                      </a:moveTo>
                      <a:cubicBezTo>
                        <a:pt x="139" y="96"/>
                        <a:pt x="144" y="57"/>
                        <a:pt x="122" y="0"/>
                      </a:cubicBezTo>
                      <a:cubicBezTo>
                        <a:pt x="40" y="23"/>
                        <a:pt x="0" y="88"/>
                        <a:pt x="32" y="167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89" name="Freeform 123">
                  <a:extLst>
                    <a:ext uri="{FF2B5EF4-FFF2-40B4-BE49-F238E27FC236}">
                      <a16:creationId xmlns:a16="http://schemas.microsoft.com/office/drawing/2014/main" id="{B94AEC7F-4B5E-8344-8BAC-236704F5033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51038" y="3171825"/>
                  <a:ext cx="122237" cy="115888"/>
                </a:xfrm>
                <a:custGeom>
                  <a:avLst/>
                  <a:gdLst>
                    <a:gd name="T0" fmla="*/ 169 w 339"/>
                    <a:gd name="T1" fmla="*/ 0 h 323"/>
                    <a:gd name="T2" fmla="*/ 214 w 339"/>
                    <a:gd name="T3" fmla="*/ 116 h 323"/>
                    <a:gd name="T4" fmla="*/ 338 w 339"/>
                    <a:gd name="T5" fmla="*/ 122 h 323"/>
                    <a:gd name="T6" fmla="*/ 245 w 339"/>
                    <a:gd name="T7" fmla="*/ 203 h 323"/>
                    <a:gd name="T8" fmla="*/ 273 w 339"/>
                    <a:gd name="T9" fmla="*/ 322 h 323"/>
                    <a:gd name="T10" fmla="*/ 169 w 339"/>
                    <a:gd name="T11" fmla="*/ 260 h 323"/>
                    <a:gd name="T12" fmla="*/ 64 w 339"/>
                    <a:gd name="T13" fmla="*/ 322 h 323"/>
                    <a:gd name="T14" fmla="*/ 93 w 339"/>
                    <a:gd name="T15" fmla="*/ 203 h 323"/>
                    <a:gd name="T16" fmla="*/ 0 w 339"/>
                    <a:gd name="T17" fmla="*/ 122 h 323"/>
                    <a:gd name="T18" fmla="*/ 124 w 339"/>
                    <a:gd name="T19" fmla="*/ 116 h 323"/>
                    <a:gd name="T20" fmla="*/ 169 w 339"/>
                    <a:gd name="T21" fmla="*/ 0 h 3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39" h="323">
                      <a:moveTo>
                        <a:pt x="169" y="0"/>
                      </a:moveTo>
                      <a:lnTo>
                        <a:pt x="214" y="116"/>
                      </a:lnTo>
                      <a:lnTo>
                        <a:pt x="338" y="122"/>
                      </a:lnTo>
                      <a:lnTo>
                        <a:pt x="245" y="203"/>
                      </a:lnTo>
                      <a:lnTo>
                        <a:pt x="273" y="322"/>
                      </a:lnTo>
                      <a:lnTo>
                        <a:pt x="169" y="260"/>
                      </a:lnTo>
                      <a:lnTo>
                        <a:pt x="64" y="322"/>
                      </a:lnTo>
                      <a:lnTo>
                        <a:pt x="93" y="203"/>
                      </a:lnTo>
                      <a:lnTo>
                        <a:pt x="0" y="122"/>
                      </a:lnTo>
                      <a:lnTo>
                        <a:pt x="124" y="116"/>
                      </a:lnTo>
                      <a:lnTo>
                        <a:pt x="169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390" name="Grouper 154">
                <a:extLst>
                  <a:ext uri="{FF2B5EF4-FFF2-40B4-BE49-F238E27FC236}">
                    <a16:creationId xmlns:a16="http://schemas.microsoft.com/office/drawing/2014/main" id="{A0B7C2D8-78A0-A442-ABC4-28C93A421DA5}"/>
                  </a:ext>
                </a:extLst>
              </p:cNvPr>
              <p:cNvGrpSpPr/>
              <p:nvPr/>
            </p:nvGrpSpPr>
            <p:grpSpPr>
              <a:xfrm>
                <a:off x="6174524" y="1855922"/>
                <a:ext cx="315910" cy="239878"/>
                <a:chOff x="5748338" y="3475038"/>
                <a:chExt cx="468312" cy="355600"/>
              </a:xfrm>
            </p:grpSpPr>
            <p:sp>
              <p:nvSpPr>
                <p:cNvPr id="391" name="Freeform 99">
                  <a:extLst>
                    <a:ext uri="{FF2B5EF4-FFF2-40B4-BE49-F238E27FC236}">
                      <a16:creationId xmlns:a16="http://schemas.microsoft.com/office/drawing/2014/main" id="{B2C28A1E-7CF3-D746-AEDE-4B3B189551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748338" y="3525838"/>
                  <a:ext cx="468312" cy="304800"/>
                </a:xfrm>
                <a:custGeom>
                  <a:avLst/>
                  <a:gdLst>
                    <a:gd name="T0" fmla="*/ 56 w 1299"/>
                    <a:gd name="T1" fmla="*/ 0 h 848"/>
                    <a:gd name="T2" fmla="*/ 0 w 1299"/>
                    <a:gd name="T3" fmla="*/ 0 h 848"/>
                    <a:gd name="T4" fmla="*/ 0 w 1299"/>
                    <a:gd name="T5" fmla="*/ 791 h 848"/>
                    <a:gd name="T6" fmla="*/ 479 w 1299"/>
                    <a:gd name="T7" fmla="*/ 791 h 848"/>
                    <a:gd name="T8" fmla="*/ 536 w 1299"/>
                    <a:gd name="T9" fmla="*/ 847 h 848"/>
                    <a:gd name="T10" fmla="*/ 761 w 1299"/>
                    <a:gd name="T11" fmla="*/ 847 h 848"/>
                    <a:gd name="T12" fmla="*/ 818 w 1299"/>
                    <a:gd name="T13" fmla="*/ 791 h 848"/>
                    <a:gd name="T14" fmla="*/ 1298 w 1299"/>
                    <a:gd name="T15" fmla="*/ 791 h 848"/>
                    <a:gd name="T16" fmla="*/ 1298 w 1299"/>
                    <a:gd name="T17" fmla="*/ 0 h 848"/>
                    <a:gd name="T18" fmla="*/ 1241 w 1299"/>
                    <a:gd name="T19" fmla="*/ 0 h 8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99" h="848">
                      <a:moveTo>
                        <a:pt x="56" y="0"/>
                      </a:moveTo>
                      <a:lnTo>
                        <a:pt x="0" y="0"/>
                      </a:lnTo>
                      <a:lnTo>
                        <a:pt x="0" y="791"/>
                      </a:lnTo>
                      <a:lnTo>
                        <a:pt x="479" y="791"/>
                      </a:lnTo>
                      <a:lnTo>
                        <a:pt x="536" y="847"/>
                      </a:lnTo>
                      <a:lnTo>
                        <a:pt x="761" y="847"/>
                      </a:lnTo>
                      <a:lnTo>
                        <a:pt x="818" y="791"/>
                      </a:lnTo>
                      <a:lnTo>
                        <a:pt x="1298" y="791"/>
                      </a:lnTo>
                      <a:lnTo>
                        <a:pt x="1298" y="0"/>
                      </a:lnTo>
                      <a:lnTo>
                        <a:pt x="1241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92" name="Freeform 100">
                  <a:extLst>
                    <a:ext uri="{FF2B5EF4-FFF2-40B4-BE49-F238E27FC236}">
                      <a16:creationId xmlns:a16="http://schemas.microsoft.com/office/drawing/2014/main" id="{0CDA41EE-EA7D-C547-A951-98C694C9755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789613" y="3495675"/>
                  <a:ext cx="193675" cy="295275"/>
                </a:xfrm>
                <a:custGeom>
                  <a:avLst/>
                  <a:gdLst>
                    <a:gd name="T0" fmla="*/ 113 w 538"/>
                    <a:gd name="T1" fmla="*/ 0 h 819"/>
                    <a:gd name="T2" fmla="*/ 0 w 538"/>
                    <a:gd name="T3" fmla="*/ 0 h 819"/>
                    <a:gd name="T4" fmla="*/ 0 w 538"/>
                    <a:gd name="T5" fmla="*/ 762 h 819"/>
                    <a:gd name="T6" fmla="*/ 367 w 538"/>
                    <a:gd name="T7" fmla="*/ 762 h 819"/>
                    <a:gd name="T8" fmla="*/ 480 w 538"/>
                    <a:gd name="T9" fmla="*/ 818 h 819"/>
                    <a:gd name="T10" fmla="*/ 537 w 538"/>
                    <a:gd name="T11" fmla="*/ 818 h 819"/>
                    <a:gd name="T12" fmla="*/ 537 w 538"/>
                    <a:gd name="T13" fmla="*/ 169 h 819"/>
                    <a:gd name="T14" fmla="*/ 367 w 538"/>
                    <a:gd name="T15" fmla="*/ 0 h 819"/>
                    <a:gd name="T16" fmla="*/ 283 w 538"/>
                    <a:gd name="T17" fmla="*/ 0 h 8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38" h="819">
                      <a:moveTo>
                        <a:pt x="113" y="0"/>
                      </a:moveTo>
                      <a:lnTo>
                        <a:pt x="0" y="0"/>
                      </a:lnTo>
                      <a:lnTo>
                        <a:pt x="0" y="762"/>
                      </a:lnTo>
                      <a:lnTo>
                        <a:pt x="367" y="762"/>
                      </a:lnTo>
                      <a:cubicBezTo>
                        <a:pt x="421" y="762"/>
                        <a:pt x="458" y="790"/>
                        <a:pt x="480" y="818"/>
                      </a:cubicBezTo>
                      <a:lnTo>
                        <a:pt x="537" y="818"/>
                      </a:lnTo>
                      <a:lnTo>
                        <a:pt x="537" y="169"/>
                      </a:lnTo>
                      <a:cubicBezTo>
                        <a:pt x="537" y="79"/>
                        <a:pt x="480" y="0"/>
                        <a:pt x="367" y="0"/>
                      </a:cubicBezTo>
                      <a:lnTo>
                        <a:pt x="283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93" name="Freeform 101">
                  <a:extLst>
                    <a:ext uri="{FF2B5EF4-FFF2-40B4-BE49-F238E27FC236}">
                      <a16:creationId xmlns:a16="http://schemas.microsoft.com/office/drawing/2014/main" id="{8B66DF8E-7459-A94C-B728-8CEC7F3372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981700" y="3495675"/>
                  <a:ext cx="193675" cy="295275"/>
                </a:xfrm>
                <a:custGeom>
                  <a:avLst/>
                  <a:gdLst>
                    <a:gd name="T0" fmla="*/ 536 w 537"/>
                    <a:gd name="T1" fmla="*/ 0 h 819"/>
                    <a:gd name="T2" fmla="*/ 536 w 537"/>
                    <a:gd name="T3" fmla="*/ 762 h 819"/>
                    <a:gd name="T4" fmla="*/ 169 w 537"/>
                    <a:gd name="T5" fmla="*/ 762 h 819"/>
                    <a:gd name="T6" fmla="*/ 56 w 537"/>
                    <a:gd name="T7" fmla="*/ 818 h 819"/>
                    <a:gd name="T8" fmla="*/ 0 w 537"/>
                    <a:gd name="T9" fmla="*/ 818 h 819"/>
                    <a:gd name="T10" fmla="*/ 0 w 537"/>
                    <a:gd name="T11" fmla="*/ 169 h 819"/>
                    <a:gd name="T12" fmla="*/ 169 w 537"/>
                    <a:gd name="T13" fmla="*/ 0 h 819"/>
                    <a:gd name="T14" fmla="*/ 536 w 537"/>
                    <a:gd name="T15" fmla="*/ 0 h 8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37" h="819">
                      <a:moveTo>
                        <a:pt x="536" y="0"/>
                      </a:moveTo>
                      <a:lnTo>
                        <a:pt x="536" y="762"/>
                      </a:lnTo>
                      <a:lnTo>
                        <a:pt x="169" y="762"/>
                      </a:lnTo>
                      <a:cubicBezTo>
                        <a:pt x="115" y="762"/>
                        <a:pt x="79" y="776"/>
                        <a:pt x="56" y="818"/>
                      </a:cubicBezTo>
                      <a:lnTo>
                        <a:pt x="0" y="818"/>
                      </a:lnTo>
                      <a:lnTo>
                        <a:pt x="0" y="169"/>
                      </a:lnTo>
                      <a:cubicBezTo>
                        <a:pt x="0" y="79"/>
                        <a:pt x="56" y="0"/>
                        <a:pt x="169" y="0"/>
                      </a:cubicBezTo>
                      <a:lnTo>
                        <a:pt x="536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94" name="Freeform 102">
                  <a:extLst>
                    <a:ext uri="{FF2B5EF4-FFF2-40B4-BE49-F238E27FC236}">
                      <a16:creationId xmlns:a16="http://schemas.microsoft.com/office/drawing/2014/main" id="{722E181E-FDE4-B64F-AC2F-4D7ACC7B1D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829300" y="3475038"/>
                  <a:ext cx="61913" cy="122237"/>
                </a:xfrm>
                <a:custGeom>
                  <a:avLst/>
                  <a:gdLst>
                    <a:gd name="T0" fmla="*/ 0 w 171"/>
                    <a:gd name="T1" fmla="*/ 339 h 340"/>
                    <a:gd name="T2" fmla="*/ 85 w 171"/>
                    <a:gd name="T3" fmla="*/ 283 h 340"/>
                    <a:gd name="T4" fmla="*/ 170 w 171"/>
                    <a:gd name="T5" fmla="*/ 339 h 340"/>
                    <a:gd name="T6" fmla="*/ 170 w 171"/>
                    <a:gd name="T7" fmla="*/ 0 h 340"/>
                    <a:gd name="T8" fmla="*/ 0 w 171"/>
                    <a:gd name="T9" fmla="*/ 0 h 340"/>
                    <a:gd name="T10" fmla="*/ 0 w 171"/>
                    <a:gd name="T11" fmla="*/ 339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1" h="340">
                      <a:moveTo>
                        <a:pt x="0" y="339"/>
                      </a:moveTo>
                      <a:lnTo>
                        <a:pt x="85" y="283"/>
                      </a:lnTo>
                      <a:lnTo>
                        <a:pt x="170" y="339"/>
                      </a:lnTo>
                      <a:lnTo>
                        <a:pt x="170" y="0"/>
                      </a:lnTo>
                      <a:lnTo>
                        <a:pt x="0" y="0"/>
                      </a:lnTo>
                      <a:lnTo>
                        <a:pt x="0" y="33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395" name="Grouper 395">
                <a:extLst>
                  <a:ext uri="{FF2B5EF4-FFF2-40B4-BE49-F238E27FC236}">
                    <a16:creationId xmlns:a16="http://schemas.microsoft.com/office/drawing/2014/main" id="{6EC97793-1BFB-DE46-B2EC-F92201D5729E}"/>
                  </a:ext>
                </a:extLst>
              </p:cNvPr>
              <p:cNvGrpSpPr/>
              <p:nvPr/>
            </p:nvGrpSpPr>
            <p:grpSpPr>
              <a:xfrm>
                <a:off x="6763015" y="1852710"/>
                <a:ext cx="301990" cy="246303"/>
                <a:chOff x="2924174" y="5064126"/>
                <a:chExt cx="447675" cy="365125"/>
              </a:xfrm>
            </p:grpSpPr>
            <p:sp>
              <p:nvSpPr>
                <p:cNvPr id="396" name="Freeform 57">
                  <a:extLst>
                    <a:ext uri="{FF2B5EF4-FFF2-40B4-BE49-F238E27FC236}">
                      <a16:creationId xmlns:a16="http://schemas.microsoft.com/office/drawing/2014/main" id="{279C417C-1F30-A140-B5C4-DF3E203CAF3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35287" y="5246688"/>
                  <a:ext cx="427037" cy="182563"/>
                </a:xfrm>
                <a:custGeom>
                  <a:avLst/>
                  <a:gdLst>
                    <a:gd name="T0" fmla="*/ 1185 w 1186"/>
                    <a:gd name="T1" fmla="*/ 0 h 509"/>
                    <a:gd name="T2" fmla="*/ 1185 w 1186"/>
                    <a:gd name="T3" fmla="*/ 423 h 509"/>
                    <a:gd name="T4" fmla="*/ 1100 w 1186"/>
                    <a:gd name="T5" fmla="*/ 508 h 509"/>
                    <a:gd name="T6" fmla="*/ 85 w 1186"/>
                    <a:gd name="T7" fmla="*/ 508 h 509"/>
                    <a:gd name="T8" fmla="*/ 0 w 1186"/>
                    <a:gd name="T9" fmla="*/ 423 h 509"/>
                    <a:gd name="T10" fmla="*/ 0 w 1186"/>
                    <a:gd name="T11" fmla="*/ 0 h 5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86" h="509">
                      <a:moveTo>
                        <a:pt x="1185" y="0"/>
                      </a:moveTo>
                      <a:lnTo>
                        <a:pt x="1185" y="423"/>
                      </a:lnTo>
                      <a:cubicBezTo>
                        <a:pt x="1185" y="471"/>
                        <a:pt x="1148" y="508"/>
                        <a:pt x="1100" y="508"/>
                      </a:cubicBezTo>
                      <a:lnTo>
                        <a:pt x="85" y="508"/>
                      </a:lnTo>
                      <a:cubicBezTo>
                        <a:pt x="37" y="508"/>
                        <a:pt x="0" y="471"/>
                        <a:pt x="0" y="423"/>
                      </a:cubicBez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97" name="Freeform 58">
                  <a:extLst>
                    <a:ext uri="{FF2B5EF4-FFF2-40B4-BE49-F238E27FC236}">
                      <a16:creationId xmlns:a16="http://schemas.microsoft.com/office/drawing/2014/main" id="{5B8926B1-F96E-AB4A-A477-37881F39B5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36887" y="5267326"/>
                  <a:ext cx="50800" cy="50800"/>
                </a:xfrm>
                <a:custGeom>
                  <a:avLst/>
                  <a:gdLst>
                    <a:gd name="T0" fmla="*/ 71 w 142"/>
                    <a:gd name="T1" fmla="*/ 141 h 142"/>
                    <a:gd name="T2" fmla="*/ 0 w 142"/>
                    <a:gd name="T3" fmla="*/ 141 h 142"/>
                    <a:gd name="T4" fmla="*/ 0 w 142"/>
                    <a:gd name="T5" fmla="*/ 0 h 142"/>
                    <a:gd name="T6" fmla="*/ 141 w 142"/>
                    <a:gd name="T7" fmla="*/ 0 h 142"/>
                    <a:gd name="T8" fmla="*/ 141 w 142"/>
                    <a:gd name="T9" fmla="*/ 141 h 142"/>
                    <a:gd name="T10" fmla="*/ 71 w 142"/>
                    <a:gd name="T11" fmla="*/ 141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2" h="142">
                      <a:moveTo>
                        <a:pt x="71" y="141"/>
                      </a:moveTo>
                      <a:lnTo>
                        <a:pt x="0" y="141"/>
                      </a:lnTo>
                      <a:lnTo>
                        <a:pt x="0" y="0"/>
                      </a:lnTo>
                      <a:lnTo>
                        <a:pt x="141" y="0"/>
                      </a:lnTo>
                      <a:lnTo>
                        <a:pt x="141" y="141"/>
                      </a:lnTo>
                      <a:lnTo>
                        <a:pt x="71" y="141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98" name="Freeform 59">
                  <a:extLst>
                    <a:ext uri="{FF2B5EF4-FFF2-40B4-BE49-F238E27FC236}">
                      <a16:creationId xmlns:a16="http://schemas.microsoft.com/office/drawing/2014/main" id="{31EA2A8B-E555-6141-80AD-173F7CDFFAB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208337" y="5267326"/>
                  <a:ext cx="50800" cy="50800"/>
                </a:xfrm>
                <a:custGeom>
                  <a:avLst/>
                  <a:gdLst>
                    <a:gd name="T0" fmla="*/ 70 w 142"/>
                    <a:gd name="T1" fmla="*/ 141 h 142"/>
                    <a:gd name="T2" fmla="*/ 0 w 142"/>
                    <a:gd name="T3" fmla="*/ 141 h 142"/>
                    <a:gd name="T4" fmla="*/ 0 w 142"/>
                    <a:gd name="T5" fmla="*/ 0 h 142"/>
                    <a:gd name="T6" fmla="*/ 141 w 142"/>
                    <a:gd name="T7" fmla="*/ 0 h 142"/>
                    <a:gd name="T8" fmla="*/ 141 w 142"/>
                    <a:gd name="T9" fmla="*/ 141 h 142"/>
                    <a:gd name="T10" fmla="*/ 70 w 142"/>
                    <a:gd name="T11" fmla="*/ 141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2" h="142">
                      <a:moveTo>
                        <a:pt x="70" y="141"/>
                      </a:moveTo>
                      <a:lnTo>
                        <a:pt x="0" y="141"/>
                      </a:lnTo>
                      <a:lnTo>
                        <a:pt x="0" y="0"/>
                      </a:lnTo>
                      <a:lnTo>
                        <a:pt x="141" y="0"/>
                      </a:lnTo>
                      <a:lnTo>
                        <a:pt x="141" y="141"/>
                      </a:lnTo>
                      <a:lnTo>
                        <a:pt x="70" y="141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99" name="Freeform 60">
                  <a:extLst>
                    <a:ext uri="{FF2B5EF4-FFF2-40B4-BE49-F238E27FC236}">
                      <a16:creationId xmlns:a16="http://schemas.microsoft.com/office/drawing/2014/main" id="{C3E3E306-8352-CF42-86F6-9EDCE336ED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76574" y="5064126"/>
                  <a:ext cx="131763" cy="50800"/>
                </a:xfrm>
                <a:custGeom>
                  <a:avLst/>
                  <a:gdLst>
                    <a:gd name="T0" fmla="*/ 367 w 368"/>
                    <a:gd name="T1" fmla="*/ 141 h 142"/>
                    <a:gd name="T2" fmla="*/ 367 w 368"/>
                    <a:gd name="T3" fmla="*/ 56 h 142"/>
                    <a:gd name="T4" fmla="*/ 310 w 368"/>
                    <a:gd name="T5" fmla="*/ 0 h 142"/>
                    <a:gd name="T6" fmla="*/ 56 w 368"/>
                    <a:gd name="T7" fmla="*/ 0 h 142"/>
                    <a:gd name="T8" fmla="*/ 0 w 368"/>
                    <a:gd name="T9" fmla="*/ 56 h 142"/>
                    <a:gd name="T10" fmla="*/ 0 w 368"/>
                    <a:gd name="T11" fmla="*/ 141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68" h="142">
                      <a:moveTo>
                        <a:pt x="367" y="141"/>
                      </a:moveTo>
                      <a:lnTo>
                        <a:pt x="367" y="56"/>
                      </a:lnTo>
                      <a:cubicBezTo>
                        <a:pt x="367" y="25"/>
                        <a:pt x="341" y="0"/>
                        <a:pt x="310" y="0"/>
                      </a:cubicBezTo>
                      <a:lnTo>
                        <a:pt x="56" y="0"/>
                      </a:lnTo>
                      <a:cubicBezTo>
                        <a:pt x="25" y="0"/>
                        <a:pt x="0" y="25"/>
                        <a:pt x="0" y="56"/>
                      </a:cubicBezTo>
                      <a:lnTo>
                        <a:pt x="0" y="141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00" name="Line 61">
                  <a:extLst>
                    <a:ext uri="{FF2B5EF4-FFF2-40B4-BE49-F238E27FC236}">
                      <a16:creationId xmlns:a16="http://schemas.microsoft.com/office/drawing/2014/main" id="{126B8198-26A2-E146-88E0-63D9BDC5338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084512" y="5278438"/>
                  <a:ext cx="125412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01" name="Freeform 62">
                  <a:extLst>
                    <a:ext uri="{FF2B5EF4-FFF2-40B4-BE49-F238E27FC236}">
                      <a16:creationId xmlns:a16="http://schemas.microsoft.com/office/drawing/2014/main" id="{CDBF978F-9CAD-584D-8FEB-86A8FAE5E0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24174" y="5114926"/>
                  <a:ext cx="447675" cy="163512"/>
                </a:xfrm>
                <a:custGeom>
                  <a:avLst/>
                  <a:gdLst>
                    <a:gd name="T0" fmla="*/ 310 w 1242"/>
                    <a:gd name="T1" fmla="*/ 452 h 453"/>
                    <a:gd name="T2" fmla="*/ 254 w 1242"/>
                    <a:gd name="T3" fmla="*/ 452 h 453"/>
                    <a:gd name="T4" fmla="*/ 0 w 1242"/>
                    <a:gd name="T5" fmla="*/ 310 h 453"/>
                    <a:gd name="T6" fmla="*/ 0 w 1242"/>
                    <a:gd name="T7" fmla="*/ 56 h 453"/>
                    <a:gd name="T8" fmla="*/ 56 w 1242"/>
                    <a:gd name="T9" fmla="*/ 0 h 453"/>
                    <a:gd name="T10" fmla="*/ 1185 w 1242"/>
                    <a:gd name="T11" fmla="*/ 0 h 453"/>
                    <a:gd name="T12" fmla="*/ 1241 w 1242"/>
                    <a:gd name="T13" fmla="*/ 56 h 453"/>
                    <a:gd name="T14" fmla="*/ 1241 w 1242"/>
                    <a:gd name="T15" fmla="*/ 310 h 453"/>
                    <a:gd name="T16" fmla="*/ 987 w 1242"/>
                    <a:gd name="T17" fmla="*/ 452 h 453"/>
                    <a:gd name="T18" fmla="*/ 931 w 1242"/>
                    <a:gd name="T19" fmla="*/ 452 h 4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42" h="453">
                      <a:moveTo>
                        <a:pt x="310" y="452"/>
                      </a:moveTo>
                      <a:lnTo>
                        <a:pt x="254" y="452"/>
                      </a:lnTo>
                      <a:cubicBezTo>
                        <a:pt x="161" y="452"/>
                        <a:pt x="0" y="401"/>
                        <a:pt x="0" y="310"/>
                      </a:cubicBezTo>
                      <a:lnTo>
                        <a:pt x="0" y="56"/>
                      </a:lnTo>
                      <a:cubicBezTo>
                        <a:pt x="0" y="25"/>
                        <a:pt x="25" y="0"/>
                        <a:pt x="56" y="0"/>
                      </a:cubicBezTo>
                      <a:lnTo>
                        <a:pt x="1185" y="0"/>
                      </a:lnTo>
                      <a:cubicBezTo>
                        <a:pt x="1216" y="0"/>
                        <a:pt x="1241" y="25"/>
                        <a:pt x="1241" y="56"/>
                      </a:cubicBezTo>
                      <a:lnTo>
                        <a:pt x="1241" y="310"/>
                      </a:lnTo>
                      <a:cubicBezTo>
                        <a:pt x="1241" y="401"/>
                        <a:pt x="1081" y="452"/>
                        <a:pt x="987" y="452"/>
                      </a:cubicBezTo>
                      <a:lnTo>
                        <a:pt x="931" y="452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402" name="Groupe 401">
                <a:extLst>
                  <a:ext uri="{FF2B5EF4-FFF2-40B4-BE49-F238E27FC236}">
                    <a16:creationId xmlns:a16="http://schemas.microsoft.com/office/drawing/2014/main" id="{ED41EF43-2B31-AD40-B46F-0C1335C67D0E}"/>
                  </a:ext>
                </a:extLst>
              </p:cNvPr>
              <p:cNvGrpSpPr/>
              <p:nvPr/>
            </p:nvGrpSpPr>
            <p:grpSpPr>
              <a:xfrm>
                <a:off x="7337586" y="1831827"/>
                <a:ext cx="274146" cy="288067"/>
                <a:chOff x="2981325" y="5097463"/>
                <a:chExt cx="406400" cy="427037"/>
              </a:xfrm>
            </p:grpSpPr>
            <p:sp>
              <p:nvSpPr>
                <p:cNvPr id="403" name="Line 130">
                  <a:extLst>
                    <a:ext uri="{FF2B5EF4-FFF2-40B4-BE49-F238E27FC236}">
                      <a16:creationId xmlns:a16="http://schemas.microsoft.com/office/drawing/2014/main" id="{79B3A202-6DBB-C04C-8A3A-9B040D5DF17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011488" y="5389563"/>
                  <a:ext cx="92075" cy="9525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04" name="Freeform 131">
                  <a:extLst>
                    <a:ext uri="{FF2B5EF4-FFF2-40B4-BE49-F238E27FC236}">
                      <a16:creationId xmlns:a16="http://schemas.microsoft.com/office/drawing/2014/main" id="{66CC42CC-FED2-AE43-B92A-507C4BCBC5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52763" y="5097463"/>
                  <a:ext cx="265112" cy="244475"/>
                </a:xfrm>
                <a:custGeom>
                  <a:avLst/>
                  <a:gdLst>
                    <a:gd name="T0" fmla="*/ 0 w 735"/>
                    <a:gd name="T1" fmla="*/ 678 h 679"/>
                    <a:gd name="T2" fmla="*/ 0 w 735"/>
                    <a:gd name="T3" fmla="*/ 0 h 679"/>
                    <a:gd name="T4" fmla="*/ 734 w 735"/>
                    <a:gd name="T5" fmla="*/ 0 h 679"/>
                    <a:gd name="T6" fmla="*/ 734 w 735"/>
                    <a:gd name="T7" fmla="*/ 678 h 6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35" h="679">
                      <a:moveTo>
                        <a:pt x="0" y="678"/>
                      </a:moveTo>
                      <a:lnTo>
                        <a:pt x="0" y="0"/>
                      </a:lnTo>
                      <a:lnTo>
                        <a:pt x="734" y="0"/>
                      </a:lnTo>
                      <a:lnTo>
                        <a:pt x="734" y="678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05" name="Line 132">
                  <a:extLst>
                    <a:ext uri="{FF2B5EF4-FFF2-40B4-BE49-F238E27FC236}">
                      <a16:creationId xmlns:a16="http://schemas.microsoft.com/office/drawing/2014/main" id="{5EC1D3D4-4F32-3247-BA44-672ACEA3F5C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3263900" y="5389563"/>
                  <a:ext cx="95250" cy="9525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06" name="Freeform 133">
                  <a:extLst>
                    <a:ext uri="{FF2B5EF4-FFF2-40B4-BE49-F238E27FC236}">
                      <a16:creationId xmlns:a16="http://schemas.microsoft.com/office/drawing/2014/main" id="{19549B70-968C-4042-B0E3-BA86956C63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81325" y="5219700"/>
                  <a:ext cx="406400" cy="304800"/>
                </a:xfrm>
                <a:custGeom>
                  <a:avLst/>
                  <a:gdLst>
                    <a:gd name="T0" fmla="*/ 931 w 1129"/>
                    <a:gd name="T1" fmla="*/ 0 h 848"/>
                    <a:gd name="T2" fmla="*/ 1072 w 1129"/>
                    <a:gd name="T3" fmla="*/ 113 h 848"/>
                    <a:gd name="T4" fmla="*/ 1128 w 1129"/>
                    <a:gd name="T5" fmla="*/ 198 h 848"/>
                    <a:gd name="T6" fmla="*/ 1128 w 1129"/>
                    <a:gd name="T7" fmla="*/ 762 h 848"/>
                    <a:gd name="T8" fmla="*/ 1044 w 1129"/>
                    <a:gd name="T9" fmla="*/ 847 h 848"/>
                    <a:gd name="T10" fmla="*/ 84 w 1129"/>
                    <a:gd name="T11" fmla="*/ 847 h 848"/>
                    <a:gd name="T12" fmla="*/ 0 w 1129"/>
                    <a:gd name="T13" fmla="*/ 762 h 848"/>
                    <a:gd name="T14" fmla="*/ 0 w 1129"/>
                    <a:gd name="T15" fmla="*/ 198 h 848"/>
                    <a:gd name="T16" fmla="*/ 56 w 1129"/>
                    <a:gd name="T17" fmla="*/ 113 h 848"/>
                    <a:gd name="T18" fmla="*/ 197 w 1129"/>
                    <a:gd name="T19" fmla="*/ 0 h 8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9" h="848">
                      <a:moveTo>
                        <a:pt x="931" y="0"/>
                      </a:moveTo>
                      <a:cubicBezTo>
                        <a:pt x="931" y="0"/>
                        <a:pt x="1047" y="92"/>
                        <a:pt x="1072" y="113"/>
                      </a:cubicBezTo>
                      <a:cubicBezTo>
                        <a:pt x="1097" y="134"/>
                        <a:pt x="1128" y="157"/>
                        <a:pt x="1128" y="198"/>
                      </a:cubicBezTo>
                      <a:lnTo>
                        <a:pt x="1128" y="762"/>
                      </a:lnTo>
                      <a:cubicBezTo>
                        <a:pt x="1128" y="809"/>
                        <a:pt x="1090" y="847"/>
                        <a:pt x="1044" y="847"/>
                      </a:cubicBezTo>
                      <a:lnTo>
                        <a:pt x="84" y="847"/>
                      </a:lnTo>
                      <a:cubicBezTo>
                        <a:pt x="37" y="847"/>
                        <a:pt x="0" y="809"/>
                        <a:pt x="0" y="762"/>
                      </a:cubicBezTo>
                      <a:lnTo>
                        <a:pt x="0" y="198"/>
                      </a:lnTo>
                      <a:cubicBezTo>
                        <a:pt x="0" y="157"/>
                        <a:pt x="31" y="134"/>
                        <a:pt x="56" y="113"/>
                      </a:cubicBezTo>
                      <a:cubicBezTo>
                        <a:pt x="81" y="92"/>
                        <a:pt x="197" y="0"/>
                        <a:pt x="197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07" name="Freeform 134">
                  <a:extLst>
                    <a:ext uri="{FF2B5EF4-FFF2-40B4-BE49-F238E27FC236}">
                      <a16:creationId xmlns:a16="http://schemas.microsoft.com/office/drawing/2014/main" id="{977DCE33-DA52-8540-AAE6-6CA929655B5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11488" y="5300663"/>
                  <a:ext cx="346075" cy="122237"/>
                </a:xfrm>
                <a:custGeom>
                  <a:avLst/>
                  <a:gdLst>
                    <a:gd name="T0" fmla="*/ 960 w 961"/>
                    <a:gd name="T1" fmla="*/ 0 h 339"/>
                    <a:gd name="T2" fmla="*/ 677 w 961"/>
                    <a:gd name="T3" fmla="*/ 282 h 339"/>
                    <a:gd name="T4" fmla="*/ 536 w 961"/>
                    <a:gd name="T5" fmla="*/ 338 h 339"/>
                    <a:gd name="T6" fmla="*/ 480 w 961"/>
                    <a:gd name="T7" fmla="*/ 338 h 339"/>
                    <a:gd name="T8" fmla="*/ 423 w 961"/>
                    <a:gd name="T9" fmla="*/ 338 h 339"/>
                    <a:gd name="T10" fmla="*/ 282 w 961"/>
                    <a:gd name="T11" fmla="*/ 282 h 339"/>
                    <a:gd name="T12" fmla="*/ 0 w 961"/>
                    <a:gd name="T13" fmla="*/ 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1" h="339">
                      <a:moveTo>
                        <a:pt x="960" y="0"/>
                      </a:moveTo>
                      <a:lnTo>
                        <a:pt x="677" y="282"/>
                      </a:lnTo>
                      <a:cubicBezTo>
                        <a:pt x="621" y="330"/>
                        <a:pt x="581" y="338"/>
                        <a:pt x="536" y="338"/>
                      </a:cubicBezTo>
                      <a:lnTo>
                        <a:pt x="480" y="338"/>
                      </a:lnTo>
                      <a:lnTo>
                        <a:pt x="423" y="338"/>
                      </a:lnTo>
                      <a:cubicBezTo>
                        <a:pt x="379" y="338"/>
                        <a:pt x="339" y="330"/>
                        <a:pt x="282" y="282"/>
                      </a:cubicBez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08" name="Freeform 135">
                  <a:extLst>
                    <a:ext uri="{FF2B5EF4-FFF2-40B4-BE49-F238E27FC236}">
                      <a16:creationId xmlns:a16="http://schemas.microsoft.com/office/drawing/2014/main" id="{62B8E8FE-DC1D-8441-B2A3-A85886A1A3D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33725" y="5210175"/>
                  <a:ext cx="112713" cy="92075"/>
                </a:xfrm>
                <a:custGeom>
                  <a:avLst/>
                  <a:gdLst>
                    <a:gd name="T0" fmla="*/ 0 w 311"/>
                    <a:gd name="T1" fmla="*/ 141 h 255"/>
                    <a:gd name="T2" fmla="*/ 113 w 311"/>
                    <a:gd name="T3" fmla="*/ 254 h 255"/>
                    <a:gd name="T4" fmla="*/ 310 w 311"/>
                    <a:gd name="T5" fmla="*/ 0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11" h="255">
                      <a:moveTo>
                        <a:pt x="0" y="141"/>
                      </a:moveTo>
                      <a:lnTo>
                        <a:pt x="113" y="254"/>
                      </a:lnTo>
                      <a:lnTo>
                        <a:pt x="31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409" name="Groupe 408">
                <a:extLst>
                  <a:ext uri="{FF2B5EF4-FFF2-40B4-BE49-F238E27FC236}">
                    <a16:creationId xmlns:a16="http://schemas.microsoft.com/office/drawing/2014/main" id="{C36ED5D0-517B-8544-88CC-6A772B237D73}"/>
                  </a:ext>
                </a:extLst>
              </p:cNvPr>
              <p:cNvGrpSpPr/>
              <p:nvPr/>
            </p:nvGrpSpPr>
            <p:grpSpPr>
              <a:xfrm>
                <a:off x="7884314" y="1836112"/>
                <a:ext cx="288068" cy="279500"/>
                <a:chOff x="4595813" y="2670175"/>
                <a:chExt cx="427037" cy="414338"/>
              </a:xfrm>
            </p:grpSpPr>
            <p:sp>
              <p:nvSpPr>
                <p:cNvPr id="410" name="Freeform 14">
                  <a:extLst>
                    <a:ext uri="{FF2B5EF4-FFF2-40B4-BE49-F238E27FC236}">
                      <a16:creationId xmlns:a16="http://schemas.microsoft.com/office/drawing/2014/main" id="{C24227F3-94E6-2947-9086-12D9F36044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95813" y="2670175"/>
                  <a:ext cx="427037" cy="414338"/>
                </a:xfrm>
                <a:custGeom>
                  <a:avLst/>
                  <a:gdLst>
                    <a:gd name="T0" fmla="*/ 247 w 1186"/>
                    <a:gd name="T1" fmla="*/ 862 h 1151"/>
                    <a:gd name="T2" fmla="*/ 186 w 1186"/>
                    <a:gd name="T3" fmla="*/ 1090 h 1151"/>
                    <a:gd name="T4" fmla="*/ 217 w 1186"/>
                    <a:gd name="T5" fmla="*/ 1126 h 1151"/>
                    <a:gd name="T6" fmla="*/ 486 w 1186"/>
                    <a:gd name="T7" fmla="*/ 945 h 1151"/>
                    <a:gd name="T8" fmla="*/ 593 w 1186"/>
                    <a:gd name="T9" fmla="*/ 957 h 1151"/>
                    <a:gd name="T10" fmla="*/ 1185 w 1186"/>
                    <a:gd name="T11" fmla="*/ 477 h 1151"/>
                    <a:gd name="T12" fmla="*/ 591 w 1186"/>
                    <a:gd name="T13" fmla="*/ 0 h 1151"/>
                    <a:gd name="T14" fmla="*/ 0 w 1186"/>
                    <a:gd name="T15" fmla="*/ 477 h 1151"/>
                    <a:gd name="T16" fmla="*/ 247 w 1186"/>
                    <a:gd name="T17" fmla="*/ 862 h 1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86" h="1151">
                      <a:moveTo>
                        <a:pt x="247" y="862"/>
                      </a:moveTo>
                      <a:cubicBezTo>
                        <a:pt x="242" y="932"/>
                        <a:pt x="226" y="1010"/>
                        <a:pt x="186" y="1090"/>
                      </a:cubicBezTo>
                      <a:cubicBezTo>
                        <a:pt x="163" y="1134"/>
                        <a:pt x="175" y="1150"/>
                        <a:pt x="217" y="1126"/>
                      </a:cubicBezTo>
                      <a:cubicBezTo>
                        <a:pt x="334" y="1063"/>
                        <a:pt x="421" y="1002"/>
                        <a:pt x="486" y="945"/>
                      </a:cubicBezTo>
                      <a:cubicBezTo>
                        <a:pt x="520" y="950"/>
                        <a:pt x="557" y="957"/>
                        <a:pt x="593" y="957"/>
                      </a:cubicBezTo>
                      <a:cubicBezTo>
                        <a:pt x="915" y="957"/>
                        <a:pt x="1185" y="740"/>
                        <a:pt x="1185" y="477"/>
                      </a:cubicBezTo>
                      <a:cubicBezTo>
                        <a:pt x="1185" y="213"/>
                        <a:pt x="914" y="0"/>
                        <a:pt x="591" y="0"/>
                      </a:cubicBezTo>
                      <a:cubicBezTo>
                        <a:pt x="267" y="0"/>
                        <a:pt x="0" y="214"/>
                        <a:pt x="0" y="477"/>
                      </a:cubicBezTo>
                      <a:cubicBezTo>
                        <a:pt x="0" y="636"/>
                        <a:pt x="101" y="776"/>
                        <a:pt x="247" y="862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11" name="Freeform 15">
                  <a:extLst>
                    <a:ext uri="{FF2B5EF4-FFF2-40B4-BE49-F238E27FC236}">
                      <a16:creationId xmlns:a16="http://schemas.microsoft.com/office/drawing/2014/main" id="{5DEC191B-164C-5846-9901-DE6C1E0D09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49800" y="2801938"/>
                  <a:ext cx="122238" cy="92075"/>
                </a:xfrm>
                <a:custGeom>
                  <a:avLst/>
                  <a:gdLst>
                    <a:gd name="T0" fmla="*/ 0 w 338"/>
                    <a:gd name="T1" fmla="*/ 142 h 255"/>
                    <a:gd name="T2" fmla="*/ 113 w 338"/>
                    <a:gd name="T3" fmla="*/ 254 h 255"/>
                    <a:gd name="T4" fmla="*/ 337 w 338"/>
                    <a:gd name="T5" fmla="*/ 0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8" h="255">
                      <a:moveTo>
                        <a:pt x="0" y="142"/>
                      </a:moveTo>
                      <a:lnTo>
                        <a:pt x="113" y="254"/>
                      </a:lnTo>
                      <a:lnTo>
                        <a:pt x="337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412" name="Grouper 2">
                <a:extLst>
                  <a:ext uri="{FF2B5EF4-FFF2-40B4-BE49-F238E27FC236}">
                    <a16:creationId xmlns:a16="http://schemas.microsoft.com/office/drawing/2014/main" id="{1D41EAFC-F9E9-4845-AA8C-FBB2FBAEE04A}"/>
                  </a:ext>
                </a:extLst>
              </p:cNvPr>
              <p:cNvGrpSpPr/>
              <p:nvPr/>
            </p:nvGrpSpPr>
            <p:grpSpPr>
              <a:xfrm>
                <a:off x="8444963" y="1831827"/>
                <a:ext cx="307344" cy="288069"/>
                <a:chOff x="1930400" y="2463800"/>
                <a:chExt cx="455613" cy="427038"/>
              </a:xfrm>
            </p:grpSpPr>
            <p:sp>
              <p:nvSpPr>
                <p:cNvPr id="413" name="Freeform 4">
                  <a:extLst>
                    <a:ext uri="{FF2B5EF4-FFF2-40B4-BE49-F238E27FC236}">
                      <a16:creationId xmlns:a16="http://schemas.microsoft.com/office/drawing/2014/main" id="{4A74C4BF-86D8-6F46-9141-9F366A43A02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30400" y="2463800"/>
                  <a:ext cx="325438" cy="427038"/>
                </a:xfrm>
                <a:custGeom>
                  <a:avLst/>
                  <a:gdLst>
                    <a:gd name="T0" fmla="*/ 903 w 904"/>
                    <a:gd name="T1" fmla="*/ 169 h 1186"/>
                    <a:gd name="T2" fmla="*/ 903 w 904"/>
                    <a:gd name="T3" fmla="*/ 56 h 1186"/>
                    <a:gd name="T4" fmla="*/ 846 w 904"/>
                    <a:gd name="T5" fmla="*/ 0 h 1186"/>
                    <a:gd name="T6" fmla="*/ 225 w 904"/>
                    <a:gd name="T7" fmla="*/ 0 h 1186"/>
                    <a:gd name="T8" fmla="*/ 0 w 904"/>
                    <a:gd name="T9" fmla="*/ 225 h 1186"/>
                    <a:gd name="T10" fmla="*/ 0 w 904"/>
                    <a:gd name="T11" fmla="*/ 1128 h 1186"/>
                    <a:gd name="T12" fmla="*/ 56 w 904"/>
                    <a:gd name="T13" fmla="*/ 1185 h 1186"/>
                    <a:gd name="T14" fmla="*/ 846 w 904"/>
                    <a:gd name="T15" fmla="*/ 1185 h 1186"/>
                    <a:gd name="T16" fmla="*/ 903 w 904"/>
                    <a:gd name="T17" fmla="*/ 1128 h 1186"/>
                    <a:gd name="T18" fmla="*/ 903 w 904"/>
                    <a:gd name="T19" fmla="*/ 677 h 1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4" h="1186">
                      <a:moveTo>
                        <a:pt x="903" y="169"/>
                      </a:moveTo>
                      <a:lnTo>
                        <a:pt x="903" y="56"/>
                      </a:lnTo>
                      <a:cubicBezTo>
                        <a:pt x="903" y="25"/>
                        <a:pt x="877" y="0"/>
                        <a:pt x="846" y="0"/>
                      </a:cubicBezTo>
                      <a:lnTo>
                        <a:pt x="225" y="0"/>
                      </a:lnTo>
                      <a:lnTo>
                        <a:pt x="0" y="225"/>
                      </a:lnTo>
                      <a:lnTo>
                        <a:pt x="0" y="1128"/>
                      </a:lnTo>
                      <a:cubicBezTo>
                        <a:pt x="0" y="1159"/>
                        <a:pt x="25" y="1185"/>
                        <a:pt x="56" y="1185"/>
                      </a:cubicBezTo>
                      <a:lnTo>
                        <a:pt x="846" y="1185"/>
                      </a:lnTo>
                      <a:cubicBezTo>
                        <a:pt x="877" y="1185"/>
                        <a:pt x="903" y="1159"/>
                        <a:pt x="903" y="1128"/>
                      </a:cubicBezTo>
                      <a:lnTo>
                        <a:pt x="903" y="677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14" name="Freeform 5">
                  <a:extLst>
                    <a:ext uri="{FF2B5EF4-FFF2-40B4-BE49-F238E27FC236}">
                      <a16:creationId xmlns:a16="http://schemas.microsoft.com/office/drawing/2014/main" id="{D06199C2-4BFC-CC48-99FA-E2F49466D60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60563" y="2493963"/>
                  <a:ext cx="61912" cy="61912"/>
                </a:xfrm>
                <a:custGeom>
                  <a:avLst/>
                  <a:gdLst>
                    <a:gd name="T0" fmla="*/ 0 w 171"/>
                    <a:gd name="T1" fmla="*/ 170 h 171"/>
                    <a:gd name="T2" fmla="*/ 170 w 171"/>
                    <a:gd name="T3" fmla="*/ 170 h 171"/>
                    <a:gd name="T4" fmla="*/ 170 w 171"/>
                    <a:gd name="T5" fmla="*/ 0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1" h="171">
                      <a:moveTo>
                        <a:pt x="0" y="170"/>
                      </a:moveTo>
                      <a:lnTo>
                        <a:pt x="170" y="170"/>
                      </a:lnTo>
                      <a:lnTo>
                        <a:pt x="17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15" name="Freeform 6">
                  <a:extLst>
                    <a:ext uri="{FF2B5EF4-FFF2-40B4-BE49-F238E27FC236}">
                      <a16:creationId xmlns:a16="http://schemas.microsoft.com/office/drawing/2014/main" id="{BBAB4496-6A1D-A846-8027-744258414EF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73275" y="2493963"/>
                  <a:ext cx="303213" cy="304800"/>
                </a:xfrm>
                <a:custGeom>
                  <a:avLst/>
                  <a:gdLst>
                    <a:gd name="T0" fmla="*/ 809 w 844"/>
                    <a:gd name="T1" fmla="*/ 34 h 848"/>
                    <a:gd name="T2" fmla="*/ 629 w 844"/>
                    <a:gd name="T3" fmla="*/ 96 h 848"/>
                    <a:gd name="T4" fmla="*/ 251 w 844"/>
                    <a:gd name="T5" fmla="*/ 474 h 848"/>
                    <a:gd name="T6" fmla="*/ 31 w 844"/>
                    <a:gd name="T7" fmla="*/ 813 h 848"/>
                    <a:gd name="T8" fmla="*/ 369 w 844"/>
                    <a:gd name="T9" fmla="*/ 593 h 848"/>
                    <a:gd name="T10" fmla="*/ 747 w 844"/>
                    <a:gd name="T11" fmla="*/ 215 h 848"/>
                    <a:gd name="T12" fmla="*/ 809 w 844"/>
                    <a:gd name="T13" fmla="*/ 34 h 8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4" h="848">
                      <a:moveTo>
                        <a:pt x="809" y="34"/>
                      </a:moveTo>
                      <a:cubicBezTo>
                        <a:pt x="776" y="0"/>
                        <a:pt x="694" y="31"/>
                        <a:pt x="629" y="96"/>
                      </a:cubicBezTo>
                      <a:lnTo>
                        <a:pt x="251" y="474"/>
                      </a:lnTo>
                      <a:cubicBezTo>
                        <a:pt x="135" y="590"/>
                        <a:pt x="0" y="779"/>
                        <a:pt x="31" y="813"/>
                      </a:cubicBezTo>
                      <a:cubicBezTo>
                        <a:pt x="64" y="847"/>
                        <a:pt x="253" y="709"/>
                        <a:pt x="369" y="593"/>
                      </a:cubicBezTo>
                      <a:lnTo>
                        <a:pt x="747" y="215"/>
                      </a:lnTo>
                      <a:cubicBezTo>
                        <a:pt x="815" y="150"/>
                        <a:pt x="843" y="65"/>
                        <a:pt x="809" y="34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16" name="Line 7">
                  <a:extLst>
                    <a:ext uri="{FF2B5EF4-FFF2-40B4-BE49-F238E27FC236}">
                      <a16:creationId xmlns:a16="http://schemas.microsoft.com/office/drawing/2014/main" id="{1AE7D555-E2FD-7547-BF0B-D7EB6C582DA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065338" y="2784475"/>
                  <a:ext cx="19050" cy="22225"/>
                </a:xfrm>
                <a:prstGeom prst="line">
                  <a:avLst/>
                </a:pr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17" name="Freeform 8">
                  <a:extLst>
                    <a:ext uri="{FF2B5EF4-FFF2-40B4-BE49-F238E27FC236}">
                      <a16:creationId xmlns:a16="http://schemas.microsoft.com/office/drawing/2014/main" id="{1A38EA56-B5DC-924B-A33C-56F065B8E61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84413" y="2527300"/>
                  <a:ext cx="80962" cy="158750"/>
                </a:xfrm>
                <a:custGeom>
                  <a:avLst/>
                  <a:gdLst>
                    <a:gd name="T0" fmla="*/ 43 w 224"/>
                    <a:gd name="T1" fmla="*/ 0 h 439"/>
                    <a:gd name="T2" fmla="*/ 201 w 224"/>
                    <a:gd name="T3" fmla="*/ 158 h 439"/>
                    <a:gd name="T4" fmla="*/ 201 w 224"/>
                    <a:gd name="T5" fmla="*/ 237 h 439"/>
                    <a:gd name="T6" fmla="*/ 0 w 224"/>
                    <a:gd name="T7" fmla="*/ 438 h 4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4" h="439">
                      <a:moveTo>
                        <a:pt x="43" y="0"/>
                      </a:moveTo>
                      <a:lnTo>
                        <a:pt x="201" y="158"/>
                      </a:lnTo>
                      <a:cubicBezTo>
                        <a:pt x="223" y="181"/>
                        <a:pt x="223" y="215"/>
                        <a:pt x="201" y="237"/>
                      </a:cubicBezTo>
                      <a:lnTo>
                        <a:pt x="0" y="438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18" name="Line 9">
                  <a:extLst>
                    <a:ext uri="{FF2B5EF4-FFF2-40B4-BE49-F238E27FC236}">
                      <a16:creationId xmlns:a16="http://schemas.microsoft.com/office/drawing/2014/main" id="{2E012862-1099-1E41-9E4B-D21C0F20191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155825" y="2671763"/>
                  <a:ext cx="42863" cy="42862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19" name="Line 10">
                  <a:extLst>
                    <a:ext uri="{FF2B5EF4-FFF2-40B4-BE49-F238E27FC236}">
                      <a16:creationId xmlns:a16="http://schemas.microsoft.com/office/drawing/2014/main" id="{D9578037-A3C2-464D-A0D2-17CFE00F068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363788" y="2482850"/>
                  <a:ext cx="22225" cy="23813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420" name="Grouper 153">
                <a:extLst>
                  <a:ext uri="{FF2B5EF4-FFF2-40B4-BE49-F238E27FC236}">
                    <a16:creationId xmlns:a16="http://schemas.microsoft.com/office/drawing/2014/main" id="{DC05E6DB-A0CC-9244-8AA4-7E09605A389A}"/>
                  </a:ext>
                </a:extLst>
              </p:cNvPr>
              <p:cNvGrpSpPr/>
              <p:nvPr/>
            </p:nvGrpSpPr>
            <p:grpSpPr>
              <a:xfrm>
                <a:off x="9024889" y="1817907"/>
                <a:ext cx="264508" cy="315910"/>
                <a:chOff x="2757488" y="2449513"/>
                <a:chExt cx="392112" cy="468312"/>
              </a:xfrm>
            </p:grpSpPr>
            <p:sp>
              <p:nvSpPr>
                <p:cNvPr id="421" name="Freeform 11">
                  <a:extLst>
                    <a:ext uri="{FF2B5EF4-FFF2-40B4-BE49-F238E27FC236}">
                      <a16:creationId xmlns:a16="http://schemas.microsoft.com/office/drawing/2014/main" id="{750C463C-EA23-FA46-9225-DBAE30CDEF3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65425" y="2449513"/>
                  <a:ext cx="354013" cy="355600"/>
                </a:xfrm>
                <a:custGeom>
                  <a:avLst/>
                  <a:gdLst>
                    <a:gd name="T0" fmla="*/ 65 w 982"/>
                    <a:gd name="T1" fmla="*/ 934 h 986"/>
                    <a:gd name="T2" fmla="*/ 48 w 982"/>
                    <a:gd name="T3" fmla="*/ 567 h 986"/>
                    <a:gd name="T4" fmla="*/ 110 w 982"/>
                    <a:gd name="T5" fmla="*/ 550 h 986"/>
                    <a:gd name="T6" fmla="*/ 167 w 982"/>
                    <a:gd name="T7" fmla="*/ 361 h 986"/>
                    <a:gd name="T8" fmla="*/ 981 w 982"/>
                    <a:gd name="T9" fmla="*/ 0 h 986"/>
                    <a:gd name="T10" fmla="*/ 651 w 982"/>
                    <a:gd name="T11" fmla="*/ 576 h 986"/>
                    <a:gd name="T12" fmla="*/ 522 w 982"/>
                    <a:gd name="T13" fmla="*/ 649 h 986"/>
                    <a:gd name="T14" fmla="*/ 581 w 982"/>
                    <a:gd name="T15" fmla="*/ 705 h 986"/>
                    <a:gd name="T16" fmla="*/ 65 w 982"/>
                    <a:gd name="T17" fmla="*/ 934 h 9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82" h="986">
                      <a:moveTo>
                        <a:pt x="65" y="934"/>
                      </a:moveTo>
                      <a:cubicBezTo>
                        <a:pt x="0" y="830"/>
                        <a:pt x="26" y="638"/>
                        <a:pt x="48" y="567"/>
                      </a:cubicBezTo>
                      <a:lnTo>
                        <a:pt x="110" y="550"/>
                      </a:lnTo>
                      <a:cubicBezTo>
                        <a:pt x="110" y="550"/>
                        <a:pt x="93" y="454"/>
                        <a:pt x="167" y="361"/>
                      </a:cubicBezTo>
                      <a:cubicBezTo>
                        <a:pt x="254" y="248"/>
                        <a:pt x="503" y="28"/>
                        <a:pt x="981" y="0"/>
                      </a:cubicBezTo>
                      <a:cubicBezTo>
                        <a:pt x="806" y="195"/>
                        <a:pt x="682" y="528"/>
                        <a:pt x="651" y="576"/>
                      </a:cubicBezTo>
                      <a:cubicBezTo>
                        <a:pt x="586" y="621"/>
                        <a:pt x="522" y="649"/>
                        <a:pt x="522" y="649"/>
                      </a:cubicBezTo>
                      <a:lnTo>
                        <a:pt x="581" y="705"/>
                      </a:lnTo>
                      <a:cubicBezTo>
                        <a:pt x="581" y="711"/>
                        <a:pt x="260" y="985"/>
                        <a:pt x="65" y="934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22" name="Freeform 12">
                  <a:extLst>
                    <a:ext uri="{FF2B5EF4-FFF2-40B4-BE49-F238E27FC236}">
                      <a16:creationId xmlns:a16="http://schemas.microsoft.com/office/drawing/2014/main" id="{9967BEB4-CCE7-7648-8C43-5264512FC8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57488" y="2549525"/>
                  <a:ext cx="227012" cy="309563"/>
                </a:xfrm>
                <a:custGeom>
                  <a:avLst/>
                  <a:gdLst>
                    <a:gd name="T0" fmla="*/ 628 w 629"/>
                    <a:gd name="T1" fmla="*/ 0 h 859"/>
                    <a:gd name="T2" fmla="*/ 0 w 629"/>
                    <a:gd name="T3" fmla="*/ 858 h 8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629" h="859">
                      <a:moveTo>
                        <a:pt x="628" y="0"/>
                      </a:moveTo>
                      <a:cubicBezTo>
                        <a:pt x="265" y="277"/>
                        <a:pt x="73" y="630"/>
                        <a:pt x="0" y="858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23" name="Freeform 13">
                  <a:extLst>
                    <a:ext uri="{FF2B5EF4-FFF2-40B4-BE49-F238E27FC236}">
                      <a16:creationId xmlns:a16="http://schemas.microsoft.com/office/drawing/2014/main" id="{23B63AA2-C353-754F-A90F-CBD2258EE0C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82888" y="2789238"/>
                  <a:ext cx="366712" cy="128587"/>
                </a:xfrm>
                <a:custGeom>
                  <a:avLst/>
                  <a:gdLst>
                    <a:gd name="T0" fmla="*/ 0 w 1019"/>
                    <a:gd name="T1" fmla="*/ 223 h 359"/>
                    <a:gd name="T2" fmla="*/ 198 w 1019"/>
                    <a:gd name="T3" fmla="*/ 223 h 359"/>
                    <a:gd name="T4" fmla="*/ 535 w 1019"/>
                    <a:gd name="T5" fmla="*/ 127 h 359"/>
                    <a:gd name="T6" fmla="*/ 719 w 1019"/>
                    <a:gd name="T7" fmla="*/ 43 h 359"/>
                    <a:gd name="T8" fmla="*/ 956 w 1019"/>
                    <a:gd name="T9" fmla="*/ 198 h 3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9" h="359">
                      <a:moveTo>
                        <a:pt x="0" y="223"/>
                      </a:moveTo>
                      <a:cubicBezTo>
                        <a:pt x="40" y="198"/>
                        <a:pt x="257" y="87"/>
                        <a:pt x="198" y="223"/>
                      </a:cubicBezTo>
                      <a:cubicBezTo>
                        <a:pt x="138" y="358"/>
                        <a:pt x="483" y="159"/>
                        <a:pt x="535" y="127"/>
                      </a:cubicBezTo>
                      <a:cubicBezTo>
                        <a:pt x="586" y="96"/>
                        <a:pt x="648" y="63"/>
                        <a:pt x="719" y="43"/>
                      </a:cubicBezTo>
                      <a:cubicBezTo>
                        <a:pt x="854" y="0"/>
                        <a:pt x="1018" y="46"/>
                        <a:pt x="956" y="198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424" name="Groupe 423">
                <a:extLst>
                  <a:ext uri="{FF2B5EF4-FFF2-40B4-BE49-F238E27FC236}">
                    <a16:creationId xmlns:a16="http://schemas.microsoft.com/office/drawing/2014/main" id="{C44D3255-3BBB-1649-A51F-842EFAA49DD1}"/>
                  </a:ext>
                </a:extLst>
              </p:cNvPr>
              <p:cNvGrpSpPr/>
              <p:nvPr/>
            </p:nvGrpSpPr>
            <p:grpSpPr>
              <a:xfrm>
                <a:off x="9561979" y="1842651"/>
                <a:ext cx="203034" cy="266422"/>
                <a:chOff x="2476500" y="2227263"/>
                <a:chExt cx="325438" cy="427037"/>
              </a:xfrm>
            </p:grpSpPr>
            <p:sp>
              <p:nvSpPr>
                <p:cNvPr id="425" name="Freeform 1">
                  <a:extLst>
                    <a:ext uri="{FF2B5EF4-FFF2-40B4-BE49-F238E27FC236}">
                      <a16:creationId xmlns:a16="http://schemas.microsoft.com/office/drawing/2014/main" id="{2950C263-EAA2-4645-8DFA-EB3D5D37436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76500" y="2227263"/>
                  <a:ext cx="325438" cy="427037"/>
                </a:xfrm>
                <a:custGeom>
                  <a:avLst/>
                  <a:gdLst>
                    <a:gd name="T0" fmla="*/ 57 w 904"/>
                    <a:gd name="T1" fmla="*/ 0 h 1187"/>
                    <a:gd name="T2" fmla="*/ 678 w 904"/>
                    <a:gd name="T3" fmla="*/ 0 h 1187"/>
                    <a:gd name="T4" fmla="*/ 903 w 904"/>
                    <a:gd name="T5" fmla="*/ 226 h 1187"/>
                    <a:gd name="T6" fmla="*/ 903 w 904"/>
                    <a:gd name="T7" fmla="*/ 1129 h 1187"/>
                    <a:gd name="T8" fmla="*/ 847 w 904"/>
                    <a:gd name="T9" fmla="*/ 1186 h 1187"/>
                    <a:gd name="T10" fmla="*/ 57 w 904"/>
                    <a:gd name="T11" fmla="*/ 1186 h 1187"/>
                    <a:gd name="T12" fmla="*/ 0 w 904"/>
                    <a:gd name="T13" fmla="*/ 1129 h 1187"/>
                    <a:gd name="T14" fmla="*/ 0 w 904"/>
                    <a:gd name="T15" fmla="*/ 57 h 1187"/>
                    <a:gd name="T16" fmla="*/ 57 w 904"/>
                    <a:gd name="T17" fmla="*/ 0 h 1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4" h="1187">
                      <a:moveTo>
                        <a:pt x="57" y="0"/>
                      </a:moveTo>
                      <a:lnTo>
                        <a:pt x="678" y="0"/>
                      </a:lnTo>
                      <a:lnTo>
                        <a:pt x="903" y="226"/>
                      </a:lnTo>
                      <a:lnTo>
                        <a:pt x="903" y="1129"/>
                      </a:lnTo>
                      <a:cubicBezTo>
                        <a:pt x="903" y="1160"/>
                        <a:pt x="878" y="1186"/>
                        <a:pt x="847" y="1186"/>
                      </a:cubicBezTo>
                      <a:lnTo>
                        <a:pt x="57" y="1186"/>
                      </a:lnTo>
                      <a:cubicBezTo>
                        <a:pt x="26" y="1186"/>
                        <a:pt x="0" y="1160"/>
                        <a:pt x="0" y="1129"/>
                      </a:cubicBezTo>
                      <a:lnTo>
                        <a:pt x="0" y="57"/>
                      </a:lnTo>
                      <a:cubicBezTo>
                        <a:pt x="0" y="26"/>
                        <a:pt x="26" y="0"/>
                        <a:pt x="57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26" name="Freeform 2">
                  <a:extLst>
                    <a:ext uri="{FF2B5EF4-FFF2-40B4-BE49-F238E27FC236}">
                      <a16:creationId xmlns:a16="http://schemas.microsoft.com/office/drawing/2014/main" id="{BE194752-A3D3-E844-AC6E-1ED4EF2BBC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11450" y="2259013"/>
                  <a:ext cx="61913" cy="61912"/>
                </a:xfrm>
                <a:custGeom>
                  <a:avLst/>
                  <a:gdLst>
                    <a:gd name="T0" fmla="*/ 170 w 171"/>
                    <a:gd name="T1" fmla="*/ 169 h 170"/>
                    <a:gd name="T2" fmla="*/ 0 w 171"/>
                    <a:gd name="T3" fmla="*/ 169 h 170"/>
                    <a:gd name="T4" fmla="*/ 0 w 171"/>
                    <a:gd name="T5" fmla="*/ 0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1" h="170">
                      <a:moveTo>
                        <a:pt x="170" y="169"/>
                      </a:moveTo>
                      <a:lnTo>
                        <a:pt x="0" y="169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427" name="Grouper 14">
                <a:extLst>
                  <a:ext uri="{FF2B5EF4-FFF2-40B4-BE49-F238E27FC236}">
                    <a16:creationId xmlns:a16="http://schemas.microsoft.com/office/drawing/2014/main" id="{54AA2589-9B6E-3D4C-AEA5-FDBCC86F50C7}"/>
                  </a:ext>
                </a:extLst>
              </p:cNvPr>
              <p:cNvGrpSpPr/>
              <p:nvPr/>
            </p:nvGrpSpPr>
            <p:grpSpPr>
              <a:xfrm>
                <a:off x="10037595" y="1821655"/>
                <a:ext cx="315910" cy="308414"/>
                <a:chOff x="3736975" y="3246438"/>
                <a:chExt cx="468313" cy="457200"/>
              </a:xfrm>
            </p:grpSpPr>
            <p:sp>
              <p:nvSpPr>
                <p:cNvPr id="428" name="Freeform 79">
                  <a:extLst>
                    <a:ext uri="{FF2B5EF4-FFF2-40B4-BE49-F238E27FC236}">
                      <a16:creationId xmlns:a16="http://schemas.microsoft.com/office/drawing/2014/main" id="{2F2169AF-9A1E-1443-95DC-F9BF652C74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875088" y="3327400"/>
                  <a:ext cx="190500" cy="190500"/>
                </a:xfrm>
                <a:custGeom>
                  <a:avLst/>
                  <a:gdLst>
                    <a:gd name="T0" fmla="*/ 265 w 531"/>
                    <a:gd name="T1" fmla="*/ 0 h 529"/>
                    <a:gd name="T2" fmla="*/ 344 w 531"/>
                    <a:gd name="T3" fmla="*/ 183 h 529"/>
                    <a:gd name="T4" fmla="*/ 530 w 531"/>
                    <a:gd name="T5" fmla="*/ 200 h 529"/>
                    <a:gd name="T6" fmla="*/ 395 w 531"/>
                    <a:gd name="T7" fmla="*/ 344 h 529"/>
                    <a:gd name="T8" fmla="*/ 429 w 531"/>
                    <a:gd name="T9" fmla="*/ 528 h 529"/>
                    <a:gd name="T10" fmla="*/ 265 w 531"/>
                    <a:gd name="T11" fmla="*/ 440 h 529"/>
                    <a:gd name="T12" fmla="*/ 101 w 531"/>
                    <a:gd name="T13" fmla="*/ 528 h 529"/>
                    <a:gd name="T14" fmla="*/ 135 w 531"/>
                    <a:gd name="T15" fmla="*/ 344 h 529"/>
                    <a:gd name="T16" fmla="*/ 0 w 531"/>
                    <a:gd name="T17" fmla="*/ 200 h 529"/>
                    <a:gd name="T18" fmla="*/ 186 w 531"/>
                    <a:gd name="T19" fmla="*/ 183 h 529"/>
                    <a:gd name="T20" fmla="*/ 265 w 531"/>
                    <a:gd name="T21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31" h="529">
                      <a:moveTo>
                        <a:pt x="265" y="0"/>
                      </a:moveTo>
                      <a:lnTo>
                        <a:pt x="344" y="183"/>
                      </a:lnTo>
                      <a:lnTo>
                        <a:pt x="530" y="200"/>
                      </a:lnTo>
                      <a:lnTo>
                        <a:pt x="395" y="344"/>
                      </a:lnTo>
                      <a:lnTo>
                        <a:pt x="429" y="528"/>
                      </a:lnTo>
                      <a:lnTo>
                        <a:pt x="265" y="440"/>
                      </a:lnTo>
                      <a:lnTo>
                        <a:pt x="101" y="528"/>
                      </a:lnTo>
                      <a:lnTo>
                        <a:pt x="135" y="344"/>
                      </a:lnTo>
                      <a:lnTo>
                        <a:pt x="0" y="200"/>
                      </a:lnTo>
                      <a:lnTo>
                        <a:pt x="186" y="183"/>
                      </a:lnTo>
                      <a:lnTo>
                        <a:pt x="265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29" name="Freeform 80">
                  <a:extLst>
                    <a:ext uri="{FF2B5EF4-FFF2-40B4-BE49-F238E27FC236}">
                      <a16:creationId xmlns:a16="http://schemas.microsoft.com/office/drawing/2014/main" id="{82F4FBB3-CFC4-9448-9CC9-6C1EB526B8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78250" y="3246438"/>
                  <a:ext cx="385763" cy="274637"/>
                </a:xfrm>
                <a:custGeom>
                  <a:avLst/>
                  <a:gdLst>
                    <a:gd name="T0" fmla="*/ 51 w 1073"/>
                    <a:gd name="T1" fmla="*/ 762 h 763"/>
                    <a:gd name="T2" fmla="*/ 0 w 1073"/>
                    <a:gd name="T3" fmla="*/ 536 h 763"/>
                    <a:gd name="T4" fmla="*/ 536 w 1073"/>
                    <a:gd name="T5" fmla="*/ 0 h 763"/>
                    <a:gd name="T6" fmla="*/ 1072 w 1073"/>
                    <a:gd name="T7" fmla="*/ 536 h 763"/>
                    <a:gd name="T8" fmla="*/ 1021 w 1073"/>
                    <a:gd name="T9" fmla="*/ 762 h 7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3" h="763">
                      <a:moveTo>
                        <a:pt x="51" y="762"/>
                      </a:moveTo>
                      <a:cubicBezTo>
                        <a:pt x="19" y="694"/>
                        <a:pt x="0" y="618"/>
                        <a:pt x="0" y="536"/>
                      </a:cubicBezTo>
                      <a:cubicBezTo>
                        <a:pt x="0" y="240"/>
                        <a:pt x="240" y="0"/>
                        <a:pt x="536" y="0"/>
                      </a:cubicBezTo>
                      <a:cubicBezTo>
                        <a:pt x="832" y="0"/>
                        <a:pt x="1072" y="240"/>
                        <a:pt x="1072" y="536"/>
                      </a:cubicBezTo>
                      <a:cubicBezTo>
                        <a:pt x="1072" y="618"/>
                        <a:pt x="1055" y="694"/>
                        <a:pt x="1021" y="762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30" name="Freeform 81">
                  <a:extLst>
                    <a:ext uri="{FF2B5EF4-FFF2-40B4-BE49-F238E27FC236}">
                      <a16:creationId xmlns:a16="http://schemas.microsoft.com/office/drawing/2014/main" id="{1F75CCB2-2156-264A-8C26-7FEDC49C92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36975" y="3540125"/>
                  <a:ext cx="112713" cy="122238"/>
                </a:xfrm>
                <a:custGeom>
                  <a:avLst/>
                  <a:gdLst>
                    <a:gd name="T0" fmla="*/ 310 w 311"/>
                    <a:gd name="T1" fmla="*/ 56 h 339"/>
                    <a:gd name="T2" fmla="*/ 310 w 311"/>
                    <a:gd name="T3" fmla="*/ 0 h 339"/>
                    <a:gd name="T4" fmla="*/ 0 w 311"/>
                    <a:gd name="T5" fmla="*/ 0 h 339"/>
                    <a:gd name="T6" fmla="*/ 141 w 311"/>
                    <a:gd name="T7" fmla="*/ 169 h 339"/>
                    <a:gd name="T8" fmla="*/ 0 w 311"/>
                    <a:gd name="T9" fmla="*/ 338 h 339"/>
                    <a:gd name="T10" fmla="*/ 197 w 311"/>
                    <a:gd name="T11" fmla="*/ 338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11" h="339">
                      <a:moveTo>
                        <a:pt x="310" y="56"/>
                      </a:moveTo>
                      <a:lnTo>
                        <a:pt x="310" y="0"/>
                      </a:lnTo>
                      <a:lnTo>
                        <a:pt x="0" y="0"/>
                      </a:lnTo>
                      <a:lnTo>
                        <a:pt x="141" y="169"/>
                      </a:lnTo>
                      <a:lnTo>
                        <a:pt x="0" y="338"/>
                      </a:lnTo>
                      <a:lnTo>
                        <a:pt x="197" y="338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31" name="Freeform 82">
                  <a:extLst>
                    <a:ext uri="{FF2B5EF4-FFF2-40B4-BE49-F238E27FC236}">
                      <a16:creationId xmlns:a16="http://schemas.microsoft.com/office/drawing/2014/main" id="{D00D1469-C3EC-6B4A-8276-2530A88790D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092575" y="3540125"/>
                  <a:ext cx="112713" cy="122238"/>
                </a:xfrm>
                <a:custGeom>
                  <a:avLst/>
                  <a:gdLst>
                    <a:gd name="T0" fmla="*/ 0 w 311"/>
                    <a:gd name="T1" fmla="*/ 56 h 339"/>
                    <a:gd name="T2" fmla="*/ 0 w 311"/>
                    <a:gd name="T3" fmla="*/ 0 h 339"/>
                    <a:gd name="T4" fmla="*/ 310 w 311"/>
                    <a:gd name="T5" fmla="*/ 0 h 339"/>
                    <a:gd name="T6" fmla="*/ 169 w 311"/>
                    <a:gd name="T7" fmla="*/ 169 h 339"/>
                    <a:gd name="T8" fmla="*/ 310 w 311"/>
                    <a:gd name="T9" fmla="*/ 338 h 339"/>
                    <a:gd name="T10" fmla="*/ 112 w 311"/>
                    <a:gd name="T11" fmla="*/ 338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11" h="339">
                      <a:moveTo>
                        <a:pt x="0" y="56"/>
                      </a:moveTo>
                      <a:lnTo>
                        <a:pt x="0" y="0"/>
                      </a:lnTo>
                      <a:lnTo>
                        <a:pt x="310" y="0"/>
                      </a:lnTo>
                      <a:lnTo>
                        <a:pt x="169" y="169"/>
                      </a:lnTo>
                      <a:lnTo>
                        <a:pt x="310" y="338"/>
                      </a:lnTo>
                      <a:lnTo>
                        <a:pt x="112" y="338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32" name="Freeform 83">
                  <a:extLst>
                    <a:ext uri="{FF2B5EF4-FFF2-40B4-BE49-F238E27FC236}">
                      <a16:creationId xmlns:a16="http://schemas.microsoft.com/office/drawing/2014/main" id="{A9474B18-5411-DA43-A268-BDAB6C1BF49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829050" y="3581400"/>
                  <a:ext cx="284163" cy="122238"/>
                </a:xfrm>
                <a:custGeom>
                  <a:avLst/>
                  <a:gdLst>
                    <a:gd name="T0" fmla="*/ 395 w 791"/>
                    <a:gd name="T1" fmla="*/ 338 h 339"/>
                    <a:gd name="T2" fmla="*/ 0 w 791"/>
                    <a:gd name="T3" fmla="*/ 338 h 339"/>
                    <a:gd name="T4" fmla="*/ 0 w 791"/>
                    <a:gd name="T5" fmla="*/ 0 h 339"/>
                    <a:gd name="T6" fmla="*/ 790 w 791"/>
                    <a:gd name="T7" fmla="*/ 0 h 339"/>
                    <a:gd name="T8" fmla="*/ 790 w 791"/>
                    <a:gd name="T9" fmla="*/ 338 h 339"/>
                    <a:gd name="T10" fmla="*/ 395 w 791"/>
                    <a:gd name="T11" fmla="*/ 338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91" h="339">
                      <a:moveTo>
                        <a:pt x="395" y="338"/>
                      </a:moveTo>
                      <a:lnTo>
                        <a:pt x="0" y="338"/>
                      </a:lnTo>
                      <a:lnTo>
                        <a:pt x="0" y="0"/>
                      </a:lnTo>
                      <a:lnTo>
                        <a:pt x="790" y="0"/>
                      </a:lnTo>
                      <a:lnTo>
                        <a:pt x="790" y="338"/>
                      </a:lnTo>
                      <a:lnTo>
                        <a:pt x="395" y="338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453" name="Grouper 34">
                <a:extLst>
                  <a:ext uri="{FF2B5EF4-FFF2-40B4-BE49-F238E27FC236}">
                    <a16:creationId xmlns:a16="http://schemas.microsoft.com/office/drawing/2014/main" id="{0D91E852-30AC-E049-8B18-342B427EBF84}"/>
                  </a:ext>
                </a:extLst>
              </p:cNvPr>
              <p:cNvGrpSpPr/>
              <p:nvPr/>
            </p:nvGrpSpPr>
            <p:grpSpPr>
              <a:xfrm>
                <a:off x="10626085" y="1802203"/>
                <a:ext cx="338877" cy="347318"/>
                <a:chOff x="6245946" y="2521261"/>
                <a:chExt cx="446088" cy="457200"/>
              </a:xfrm>
            </p:grpSpPr>
            <p:sp>
              <p:nvSpPr>
                <p:cNvPr id="454" name="Freeform 81">
                  <a:extLst>
                    <a:ext uri="{FF2B5EF4-FFF2-40B4-BE49-F238E27FC236}">
                      <a16:creationId xmlns:a16="http://schemas.microsoft.com/office/drawing/2014/main" id="{0825FF18-34F0-5D45-B1E7-64AE2D51266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579321" y="2572061"/>
                  <a:ext cx="101600" cy="141288"/>
                </a:xfrm>
                <a:custGeom>
                  <a:avLst/>
                  <a:gdLst>
                    <a:gd name="T0" fmla="*/ 0 w 284"/>
                    <a:gd name="T1" fmla="*/ 0 h 394"/>
                    <a:gd name="T2" fmla="*/ 283 w 284"/>
                    <a:gd name="T3" fmla="*/ 393 h 3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284" h="394">
                      <a:moveTo>
                        <a:pt x="0" y="0"/>
                      </a:moveTo>
                      <a:cubicBezTo>
                        <a:pt x="150" y="82"/>
                        <a:pt x="257" y="226"/>
                        <a:pt x="283" y="393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55" name="Freeform 82">
                  <a:extLst>
                    <a:ext uri="{FF2B5EF4-FFF2-40B4-BE49-F238E27FC236}">
                      <a16:creationId xmlns:a16="http://schemas.microsoft.com/office/drawing/2014/main" id="{8AD871E3-9D6E-D341-B300-4BF072A661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5471" y="2572061"/>
                  <a:ext cx="101600" cy="141288"/>
                </a:xfrm>
                <a:custGeom>
                  <a:avLst/>
                  <a:gdLst>
                    <a:gd name="T0" fmla="*/ 283 w 284"/>
                    <a:gd name="T1" fmla="*/ 0 h 394"/>
                    <a:gd name="T2" fmla="*/ 0 w 284"/>
                    <a:gd name="T3" fmla="*/ 393 h 3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284" h="394">
                      <a:moveTo>
                        <a:pt x="283" y="0"/>
                      </a:moveTo>
                      <a:cubicBezTo>
                        <a:pt x="133" y="82"/>
                        <a:pt x="26" y="226"/>
                        <a:pt x="0" y="393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56" name="Freeform 83">
                  <a:extLst>
                    <a:ext uri="{FF2B5EF4-FFF2-40B4-BE49-F238E27FC236}">
                      <a16:creationId xmlns:a16="http://schemas.microsoft.com/office/drawing/2014/main" id="{7566E497-0FB2-DE42-9D0A-45EC32F4A3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72946" y="2954649"/>
                  <a:ext cx="190500" cy="23812"/>
                </a:xfrm>
                <a:custGeom>
                  <a:avLst/>
                  <a:gdLst>
                    <a:gd name="T0" fmla="*/ 529 w 530"/>
                    <a:gd name="T1" fmla="*/ 0 h 66"/>
                    <a:gd name="T2" fmla="*/ 265 w 530"/>
                    <a:gd name="T3" fmla="*/ 65 h 66"/>
                    <a:gd name="T4" fmla="*/ 0 w 530"/>
                    <a:gd name="T5" fmla="*/ 0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30" h="66">
                      <a:moveTo>
                        <a:pt x="529" y="0"/>
                      </a:moveTo>
                      <a:cubicBezTo>
                        <a:pt x="450" y="43"/>
                        <a:pt x="360" y="65"/>
                        <a:pt x="265" y="65"/>
                      </a:cubicBezTo>
                      <a:cubicBezTo>
                        <a:pt x="169" y="65"/>
                        <a:pt x="79" y="43"/>
                        <a:pt x="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58" name="Freeform 84">
                  <a:extLst>
                    <a:ext uri="{FF2B5EF4-FFF2-40B4-BE49-F238E27FC236}">
                      <a16:creationId xmlns:a16="http://schemas.microsoft.com/office/drawing/2014/main" id="{03D4CC50-1B95-914C-8E5F-BD899B0A36F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45946" y="2826061"/>
                  <a:ext cx="142875" cy="92075"/>
                </a:xfrm>
                <a:custGeom>
                  <a:avLst/>
                  <a:gdLst>
                    <a:gd name="T0" fmla="*/ 198 w 396"/>
                    <a:gd name="T1" fmla="*/ 0 h 255"/>
                    <a:gd name="T2" fmla="*/ 395 w 396"/>
                    <a:gd name="T3" fmla="*/ 101 h 255"/>
                    <a:gd name="T4" fmla="*/ 395 w 396"/>
                    <a:gd name="T5" fmla="*/ 197 h 255"/>
                    <a:gd name="T6" fmla="*/ 198 w 396"/>
                    <a:gd name="T7" fmla="*/ 254 h 255"/>
                    <a:gd name="T8" fmla="*/ 0 w 396"/>
                    <a:gd name="T9" fmla="*/ 197 h 255"/>
                    <a:gd name="T10" fmla="*/ 0 w 396"/>
                    <a:gd name="T11" fmla="*/ 101 h 255"/>
                    <a:gd name="T12" fmla="*/ 198 w 396"/>
                    <a:gd name="T13" fmla="*/ 0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6" h="255">
                      <a:moveTo>
                        <a:pt x="198" y="0"/>
                      </a:moveTo>
                      <a:cubicBezTo>
                        <a:pt x="285" y="0"/>
                        <a:pt x="395" y="59"/>
                        <a:pt x="395" y="101"/>
                      </a:cubicBezTo>
                      <a:lnTo>
                        <a:pt x="395" y="197"/>
                      </a:lnTo>
                      <a:cubicBezTo>
                        <a:pt x="328" y="243"/>
                        <a:pt x="268" y="254"/>
                        <a:pt x="198" y="254"/>
                      </a:cubicBezTo>
                      <a:cubicBezTo>
                        <a:pt x="127" y="254"/>
                        <a:pt x="68" y="243"/>
                        <a:pt x="0" y="197"/>
                      </a:cubicBezTo>
                      <a:lnTo>
                        <a:pt x="0" y="101"/>
                      </a:lnTo>
                      <a:cubicBezTo>
                        <a:pt x="0" y="59"/>
                        <a:pt x="110" y="0"/>
                        <a:pt x="198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59" name="Freeform 85">
                  <a:extLst>
                    <a:ext uri="{FF2B5EF4-FFF2-40B4-BE49-F238E27FC236}">
                      <a16:creationId xmlns:a16="http://schemas.microsoft.com/office/drawing/2014/main" id="{D704300C-48D7-D642-801A-C2DFE189ED5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6109" y="2724461"/>
                  <a:ext cx="80962" cy="101600"/>
                </a:xfrm>
                <a:custGeom>
                  <a:avLst/>
                  <a:gdLst>
                    <a:gd name="T0" fmla="*/ 113 w 227"/>
                    <a:gd name="T1" fmla="*/ 0 h 283"/>
                    <a:gd name="T2" fmla="*/ 226 w 227"/>
                    <a:gd name="T3" fmla="*/ 101 h 283"/>
                    <a:gd name="T4" fmla="*/ 226 w 227"/>
                    <a:gd name="T5" fmla="*/ 180 h 283"/>
                    <a:gd name="T6" fmla="*/ 113 w 227"/>
                    <a:gd name="T7" fmla="*/ 282 h 283"/>
                    <a:gd name="T8" fmla="*/ 0 w 227"/>
                    <a:gd name="T9" fmla="*/ 180 h 283"/>
                    <a:gd name="T10" fmla="*/ 0 w 227"/>
                    <a:gd name="T11" fmla="*/ 101 h 283"/>
                    <a:gd name="T12" fmla="*/ 113 w 227"/>
                    <a:gd name="T13" fmla="*/ 0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7" h="283">
                      <a:moveTo>
                        <a:pt x="113" y="0"/>
                      </a:moveTo>
                      <a:cubicBezTo>
                        <a:pt x="172" y="0"/>
                        <a:pt x="226" y="45"/>
                        <a:pt x="226" y="101"/>
                      </a:cubicBezTo>
                      <a:lnTo>
                        <a:pt x="226" y="180"/>
                      </a:lnTo>
                      <a:cubicBezTo>
                        <a:pt x="226" y="237"/>
                        <a:pt x="172" y="282"/>
                        <a:pt x="113" y="282"/>
                      </a:cubicBezTo>
                      <a:cubicBezTo>
                        <a:pt x="53" y="282"/>
                        <a:pt x="0" y="237"/>
                        <a:pt x="0" y="180"/>
                      </a:cubicBezTo>
                      <a:lnTo>
                        <a:pt x="0" y="101"/>
                      </a:lnTo>
                      <a:cubicBezTo>
                        <a:pt x="0" y="45"/>
                        <a:pt x="53" y="0"/>
                        <a:pt x="113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60" name="Freeform 86">
                  <a:extLst>
                    <a:ext uri="{FF2B5EF4-FFF2-40B4-BE49-F238E27FC236}">
                      <a16:creationId xmlns:a16="http://schemas.microsoft.com/office/drawing/2014/main" id="{1E3DD87B-99DC-1F4A-B97E-3BF4303EB26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96759" y="2622861"/>
                  <a:ext cx="142875" cy="92075"/>
                </a:xfrm>
                <a:custGeom>
                  <a:avLst/>
                  <a:gdLst>
                    <a:gd name="T0" fmla="*/ 198 w 396"/>
                    <a:gd name="T1" fmla="*/ 0 h 255"/>
                    <a:gd name="T2" fmla="*/ 395 w 396"/>
                    <a:gd name="T3" fmla="*/ 102 h 255"/>
                    <a:gd name="T4" fmla="*/ 395 w 396"/>
                    <a:gd name="T5" fmla="*/ 198 h 255"/>
                    <a:gd name="T6" fmla="*/ 198 w 396"/>
                    <a:gd name="T7" fmla="*/ 254 h 255"/>
                    <a:gd name="T8" fmla="*/ 0 w 396"/>
                    <a:gd name="T9" fmla="*/ 198 h 255"/>
                    <a:gd name="T10" fmla="*/ 0 w 396"/>
                    <a:gd name="T11" fmla="*/ 102 h 255"/>
                    <a:gd name="T12" fmla="*/ 198 w 396"/>
                    <a:gd name="T13" fmla="*/ 0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6" h="255">
                      <a:moveTo>
                        <a:pt x="198" y="0"/>
                      </a:moveTo>
                      <a:cubicBezTo>
                        <a:pt x="284" y="0"/>
                        <a:pt x="395" y="60"/>
                        <a:pt x="395" y="102"/>
                      </a:cubicBezTo>
                      <a:lnTo>
                        <a:pt x="395" y="198"/>
                      </a:lnTo>
                      <a:cubicBezTo>
                        <a:pt x="338" y="243"/>
                        <a:pt x="268" y="254"/>
                        <a:pt x="198" y="254"/>
                      </a:cubicBezTo>
                      <a:cubicBezTo>
                        <a:pt x="127" y="254"/>
                        <a:pt x="57" y="243"/>
                        <a:pt x="0" y="198"/>
                      </a:cubicBezTo>
                      <a:lnTo>
                        <a:pt x="0" y="102"/>
                      </a:lnTo>
                      <a:cubicBezTo>
                        <a:pt x="0" y="60"/>
                        <a:pt x="111" y="0"/>
                        <a:pt x="198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61" name="Freeform 87">
                  <a:extLst>
                    <a:ext uri="{FF2B5EF4-FFF2-40B4-BE49-F238E27FC236}">
                      <a16:creationId xmlns:a16="http://schemas.microsoft.com/office/drawing/2014/main" id="{76FEF43D-5A31-B64E-9D1B-8D46A987ECE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428509" y="2521261"/>
                  <a:ext cx="80962" cy="101600"/>
                </a:xfrm>
                <a:custGeom>
                  <a:avLst/>
                  <a:gdLst>
                    <a:gd name="T0" fmla="*/ 113 w 226"/>
                    <a:gd name="T1" fmla="*/ 0 h 283"/>
                    <a:gd name="T2" fmla="*/ 225 w 226"/>
                    <a:gd name="T3" fmla="*/ 102 h 283"/>
                    <a:gd name="T4" fmla="*/ 225 w 226"/>
                    <a:gd name="T5" fmla="*/ 181 h 283"/>
                    <a:gd name="T6" fmla="*/ 113 w 226"/>
                    <a:gd name="T7" fmla="*/ 282 h 283"/>
                    <a:gd name="T8" fmla="*/ 0 w 226"/>
                    <a:gd name="T9" fmla="*/ 181 h 283"/>
                    <a:gd name="T10" fmla="*/ 0 w 226"/>
                    <a:gd name="T11" fmla="*/ 102 h 283"/>
                    <a:gd name="T12" fmla="*/ 113 w 226"/>
                    <a:gd name="T13" fmla="*/ 0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6" h="283">
                      <a:moveTo>
                        <a:pt x="113" y="0"/>
                      </a:moveTo>
                      <a:cubicBezTo>
                        <a:pt x="171" y="0"/>
                        <a:pt x="225" y="45"/>
                        <a:pt x="225" y="102"/>
                      </a:cubicBezTo>
                      <a:lnTo>
                        <a:pt x="225" y="181"/>
                      </a:lnTo>
                      <a:cubicBezTo>
                        <a:pt x="225" y="237"/>
                        <a:pt x="171" y="282"/>
                        <a:pt x="113" y="282"/>
                      </a:cubicBezTo>
                      <a:cubicBezTo>
                        <a:pt x="54" y="282"/>
                        <a:pt x="0" y="237"/>
                        <a:pt x="0" y="181"/>
                      </a:cubicBezTo>
                      <a:lnTo>
                        <a:pt x="0" y="102"/>
                      </a:lnTo>
                      <a:cubicBezTo>
                        <a:pt x="0" y="45"/>
                        <a:pt x="54" y="0"/>
                        <a:pt x="113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62" name="Freeform 88">
                  <a:extLst>
                    <a:ext uri="{FF2B5EF4-FFF2-40B4-BE49-F238E27FC236}">
                      <a16:creationId xmlns:a16="http://schemas.microsoft.com/office/drawing/2014/main" id="{43925E7A-C6A4-3346-B869-631AFAB200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549159" y="2826061"/>
                  <a:ext cx="142875" cy="92075"/>
                </a:xfrm>
                <a:custGeom>
                  <a:avLst/>
                  <a:gdLst>
                    <a:gd name="T0" fmla="*/ 197 w 396"/>
                    <a:gd name="T1" fmla="*/ 0 h 255"/>
                    <a:gd name="T2" fmla="*/ 395 w 396"/>
                    <a:gd name="T3" fmla="*/ 101 h 255"/>
                    <a:gd name="T4" fmla="*/ 395 w 396"/>
                    <a:gd name="T5" fmla="*/ 197 h 255"/>
                    <a:gd name="T6" fmla="*/ 197 w 396"/>
                    <a:gd name="T7" fmla="*/ 254 h 255"/>
                    <a:gd name="T8" fmla="*/ 0 w 396"/>
                    <a:gd name="T9" fmla="*/ 197 h 255"/>
                    <a:gd name="T10" fmla="*/ 0 w 396"/>
                    <a:gd name="T11" fmla="*/ 101 h 255"/>
                    <a:gd name="T12" fmla="*/ 197 w 396"/>
                    <a:gd name="T13" fmla="*/ 0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6" h="255">
                      <a:moveTo>
                        <a:pt x="197" y="0"/>
                      </a:moveTo>
                      <a:cubicBezTo>
                        <a:pt x="285" y="0"/>
                        <a:pt x="395" y="59"/>
                        <a:pt x="395" y="101"/>
                      </a:cubicBezTo>
                      <a:lnTo>
                        <a:pt x="395" y="197"/>
                      </a:lnTo>
                      <a:cubicBezTo>
                        <a:pt x="327" y="243"/>
                        <a:pt x="268" y="254"/>
                        <a:pt x="197" y="254"/>
                      </a:cubicBezTo>
                      <a:cubicBezTo>
                        <a:pt x="127" y="254"/>
                        <a:pt x="67" y="243"/>
                        <a:pt x="0" y="197"/>
                      </a:cubicBezTo>
                      <a:lnTo>
                        <a:pt x="0" y="101"/>
                      </a:lnTo>
                      <a:cubicBezTo>
                        <a:pt x="0" y="59"/>
                        <a:pt x="110" y="0"/>
                        <a:pt x="197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63" name="Freeform 89">
                  <a:extLst>
                    <a:ext uri="{FF2B5EF4-FFF2-40B4-BE49-F238E27FC236}">
                      <a16:creationId xmlns:a16="http://schemas.microsoft.com/office/drawing/2014/main" id="{24175A41-C73B-1C4A-B7CC-0307D776CF7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579321" y="2724461"/>
                  <a:ext cx="80963" cy="101600"/>
                </a:xfrm>
                <a:custGeom>
                  <a:avLst/>
                  <a:gdLst>
                    <a:gd name="T0" fmla="*/ 113 w 227"/>
                    <a:gd name="T1" fmla="*/ 0 h 283"/>
                    <a:gd name="T2" fmla="*/ 226 w 227"/>
                    <a:gd name="T3" fmla="*/ 101 h 283"/>
                    <a:gd name="T4" fmla="*/ 226 w 227"/>
                    <a:gd name="T5" fmla="*/ 180 h 283"/>
                    <a:gd name="T6" fmla="*/ 113 w 227"/>
                    <a:gd name="T7" fmla="*/ 282 h 283"/>
                    <a:gd name="T8" fmla="*/ 0 w 227"/>
                    <a:gd name="T9" fmla="*/ 180 h 283"/>
                    <a:gd name="T10" fmla="*/ 0 w 227"/>
                    <a:gd name="T11" fmla="*/ 101 h 283"/>
                    <a:gd name="T12" fmla="*/ 113 w 227"/>
                    <a:gd name="T13" fmla="*/ 0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7" h="283">
                      <a:moveTo>
                        <a:pt x="113" y="0"/>
                      </a:moveTo>
                      <a:cubicBezTo>
                        <a:pt x="173" y="0"/>
                        <a:pt x="226" y="45"/>
                        <a:pt x="226" y="101"/>
                      </a:cubicBezTo>
                      <a:lnTo>
                        <a:pt x="226" y="180"/>
                      </a:lnTo>
                      <a:cubicBezTo>
                        <a:pt x="226" y="237"/>
                        <a:pt x="173" y="282"/>
                        <a:pt x="113" y="282"/>
                      </a:cubicBezTo>
                      <a:cubicBezTo>
                        <a:pt x="54" y="282"/>
                        <a:pt x="0" y="237"/>
                        <a:pt x="0" y="180"/>
                      </a:cubicBezTo>
                      <a:lnTo>
                        <a:pt x="0" y="101"/>
                      </a:lnTo>
                      <a:cubicBezTo>
                        <a:pt x="0" y="45"/>
                        <a:pt x="54" y="0"/>
                        <a:pt x="113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559" name="Groupe 558">
              <a:extLst>
                <a:ext uri="{FF2B5EF4-FFF2-40B4-BE49-F238E27FC236}">
                  <a16:creationId xmlns:a16="http://schemas.microsoft.com/office/drawing/2014/main" id="{588EF7E2-E0D0-604F-970F-ABD1D28340FD}"/>
                </a:ext>
              </a:extLst>
            </p:cNvPr>
            <p:cNvGrpSpPr/>
            <p:nvPr/>
          </p:nvGrpSpPr>
          <p:grpSpPr>
            <a:xfrm>
              <a:off x="5595462" y="3212091"/>
              <a:ext cx="5372187" cy="313769"/>
              <a:chOff x="5600614" y="3196506"/>
              <a:chExt cx="5372187" cy="313769"/>
            </a:xfrm>
          </p:grpSpPr>
          <p:grpSp>
            <p:nvGrpSpPr>
              <p:cNvPr id="96" name="Grouper 164">
                <a:extLst>
                  <a:ext uri="{FF2B5EF4-FFF2-40B4-BE49-F238E27FC236}">
                    <a16:creationId xmlns:a16="http://schemas.microsoft.com/office/drawing/2014/main" id="{560C0DD9-22BE-4345-9ACE-5D589AE374AE}"/>
                  </a:ext>
                </a:extLst>
              </p:cNvPr>
              <p:cNvGrpSpPr/>
              <p:nvPr/>
            </p:nvGrpSpPr>
            <p:grpSpPr>
              <a:xfrm>
                <a:off x="5600614" y="3207215"/>
                <a:ext cx="292351" cy="292351"/>
                <a:chOff x="6051550" y="1812925"/>
                <a:chExt cx="433388" cy="433388"/>
              </a:xfrm>
            </p:grpSpPr>
            <p:sp>
              <p:nvSpPr>
                <p:cNvPr id="97" name="Freeform 31">
                  <a:extLst>
                    <a:ext uri="{FF2B5EF4-FFF2-40B4-BE49-F238E27FC236}">
                      <a16:creationId xmlns:a16="http://schemas.microsoft.com/office/drawing/2014/main" id="{AD4DA6F1-3B2C-8D43-8D87-5639365FA14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67425" y="2022475"/>
                  <a:ext cx="417513" cy="223838"/>
                </a:xfrm>
                <a:custGeom>
                  <a:avLst/>
                  <a:gdLst>
                    <a:gd name="T0" fmla="*/ 1157 w 1158"/>
                    <a:gd name="T1" fmla="*/ 0 h 622"/>
                    <a:gd name="T2" fmla="*/ 1157 w 1158"/>
                    <a:gd name="T3" fmla="*/ 508 h 622"/>
                    <a:gd name="T4" fmla="*/ 1044 w 1158"/>
                    <a:gd name="T5" fmla="*/ 621 h 622"/>
                    <a:gd name="T6" fmla="*/ 113 w 1158"/>
                    <a:gd name="T7" fmla="*/ 621 h 622"/>
                    <a:gd name="T8" fmla="*/ 0 w 1158"/>
                    <a:gd name="T9" fmla="*/ 508 h 622"/>
                    <a:gd name="T10" fmla="*/ 0 w 1158"/>
                    <a:gd name="T11" fmla="*/ 0 h 622"/>
                    <a:gd name="T12" fmla="*/ 1157 w 1158"/>
                    <a:gd name="T13" fmla="*/ 0 h 6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58" h="622">
                      <a:moveTo>
                        <a:pt x="1157" y="0"/>
                      </a:moveTo>
                      <a:lnTo>
                        <a:pt x="1157" y="508"/>
                      </a:lnTo>
                      <a:cubicBezTo>
                        <a:pt x="1157" y="570"/>
                        <a:pt x="1106" y="621"/>
                        <a:pt x="1044" y="621"/>
                      </a:cubicBezTo>
                      <a:lnTo>
                        <a:pt x="113" y="621"/>
                      </a:lnTo>
                      <a:cubicBezTo>
                        <a:pt x="51" y="621"/>
                        <a:pt x="0" y="570"/>
                        <a:pt x="0" y="508"/>
                      </a:cubicBezTo>
                      <a:lnTo>
                        <a:pt x="0" y="0"/>
                      </a:lnTo>
                      <a:lnTo>
                        <a:pt x="1157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98" name="Line 32">
                  <a:extLst>
                    <a:ext uri="{FF2B5EF4-FFF2-40B4-BE49-F238E27FC236}">
                      <a16:creationId xmlns:a16="http://schemas.microsoft.com/office/drawing/2014/main" id="{7A583656-B44E-AC41-ACA5-AB2A7DACBE1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6096000" y="2103438"/>
                  <a:ext cx="358775" cy="158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99" name="Line 33">
                  <a:extLst>
                    <a:ext uri="{FF2B5EF4-FFF2-40B4-BE49-F238E27FC236}">
                      <a16:creationId xmlns:a16="http://schemas.microsoft.com/office/drawing/2014/main" id="{51B2943A-24EA-624D-B6AF-2FB03E5ACB1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362700" y="2022475"/>
                  <a:ext cx="50800" cy="80963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00" name="Line 34">
                  <a:extLst>
                    <a:ext uri="{FF2B5EF4-FFF2-40B4-BE49-F238E27FC236}">
                      <a16:creationId xmlns:a16="http://schemas.microsoft.com/office/drawing/2014/main" id="{01621900-54E0-BD46-AC1F-98A7D81FBCF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249988" y="2022475"/>
                  <a:ext cx="50800" cy="80963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01" name="Line 35">
                  <a:extLst>
                    <a:ext uri="{FF2B5EF4-FFF2-40B4-BE49-F238E27FC236}">
                      <a16:creationId xmlns:a16="http://schemas.microsoft.com/office/drawing/2014/main" id="{64FDAAF9-A85B-104F-AC14-EB0E40AC7CC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138863" y="2022475"/>
                  <a:ext cx="50800" cy="80963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02" name="Freeform 36">
                  <a:extLst>
                    <a:ext uri="{FF2B5EF4-FFF2-40B4-BE49-F238E27FC236}">
                      <a16:creationId xmlns:a16="http://schemas.microsoft.com/office/drawing/2014/main" id="{4BEE28BA-0AAB-5E45-95BD-6BC6473F01A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51550" y="1812925"/>
                  <a:ext cx="419100" cy="179388"/>
                </a:xfrm>
                <a:custGeom>
                  <a:avLst/>
                  <a:gdLst>
                    <a:gd name="T0" fmla="*/ 17 w 1166"/>
                    <a:gd name="T1" fmla="*/ 389 h 500"/>
                    <a:gd name="T2" fmla="*/ 45 w 1166"/>
                    <a:gd name="T3" fmla="*/ 499 h 500"/>
                    <a:gd name="T4" fmla="*/ 1165 w 1166"/>
                    <a:gd name="T5" fmla="*/ 206 h 500"/>
                    <a:gd name="T6" fmla="*/ 1137 w 1166"/>
                    <a:gd name="T7" fmla="*/ 96 h 500"/>
                    <a:gd name="T8" fmla="*/ 999 w 1166"/>
                    <a:gd name="T9" fmla="*/ 14 h 500"/>
                    <a:gd name="T10" fmla="*/ 99 w 1166"/>
                    <a:gd name="T11" fmla="*/ 251 h 500"/>
                    <a:gd name="T12" fmla="*/ 17 w 1166"/>
                    <a:gd name="T13" fmla="*/ 389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66" h="500">
                      <a:moveTo>
                        <a:pt x="17" y="389"/>
                      </a:moveTo>
                      <a:lnTo>
                        <a:pt x="45" y="499"/>
                      </a:lnTo>
                      <a:lnTo>
                        <a:pt x="1165" y="206"/>
                      </a:lnTo>
                      <a:lnTo>
                        <a:pt x="1137" y="96"/>
                      </a:lnTo>
                      <a:cubicBezTo>
                        <a:pt x="1120" y="36"/>
                        <a:pt x="1061" y="0"/>
                        <a:pt x="999" y="14"/>
                      </a:cubicBezTo>
                      <a:lnTo>
                        <a:pt x="99" y="251"/>
                      </a:lnTo>
                      <a:cubicBezTo>
                        <a:pt x="37" y="268"/>
                        <a:pt x="0" y="330"/>
                        <a:pt x="17" y="389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03" name="Line 37">
                  <a:extLst>
                    <a:ext uri="{FF2B5EF4-FFF2-40B4-BE49-F238E27FC236}">
                      <a16:creationId xmlns:a16="http://schemas.microsoft.com/office/drawing/2014/main" id="{4CE8A724-CA7A-9B49-9BF6-B91E15B7A3C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6134100" y="1882775"/>
                  <a:ext cx="31750" cy="920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04" name="Line 38">
                  <a:extLst>
                    <a:ext uri="{FF2B5EF4-FFF2-40B4-BE49-F238E27FC236}">
                      <a16:creationId xmlns:a16="http://schemas.microsoft.com/office/drawing/2014/main" id="{6A527785-4E4D-9E4E-868C-47FB1893B68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6242050" y="1854200"/>
                  <a:ext cx="31750" cy="920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05" name="Line 39">
                  <a:extLst>
                    <a:ext uri="{FF2B5EF4-FFF2-40B4-BE49-F238E27FC236}">
                      <a16:creationId xmlns:a16="http://schemas.microsoft.com/office/drawing/2014/main" id="{A72506B2-5A1A-A24A-B84B-D74F63DFBB2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6351588" y="1825625"/>
                  <a:ext cx="31750" cy="920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106" name="Grouper 165">
                <a:extLst>
                  <a:ext uri="{FF2B5EF4-FFF2-40B4-BE49-F238E27FC236}">
                    <a16:creationId xmlns:a16="http://schemas.microsoft.com/office/drawing/2014/main" id="{726124BF-29BE-F646-A3FE-5C64A14832B5}"/>
                  </a:ext>
                </a:extLst>
              </p:cNvPr>
              <p:cNvGrpSpPr/>
              <p:nvPr/>
            </p:nvGrpSpPr>
            <p:grpSpPr>
              <a:xfrm>
                <a:off x="6162888" y="3242019"/>
                <a:ext cx="314839" cy="222744"/>
                <a:chOff x="6850063" y="1882775"/>
                <a:chExt cx="466725" cy="330200"/>
              </a:xfrm>
            </p:grpSpPr>
            <p:sp>
              <p:nvSpPr>
                <p:cNvPr id="107" name="Freeform 40">
                  <a:extLst>
                    <a:ext uri="{FF2B5EF4-FFF2-40B4-BE49-F238E27FC236}">
                      <a16:creationId xmlns:a16="http://schemas.microsoft.com/office/drawing/2014/main" id="{8E9E9339-3710-FB42-99C1-DCBE543400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08838" y="2057400"/>
                  <a:ext cx="103187" cy="66675"/>
                </a:xfrm>
                <a:custGeom>
                  <a:avLst/>
                  <a:gdLst>
                    <a:gd name="T0" fmla="*/ 175 w 286"/>
                    <a:gd name="T1" fmla="*/ 183 h 184"/>
                    <a:gd name="T2" fmla="*/ 285 w 286"/>
                    <a:gd name="T3" fmla="*/ 59 h 184"/>
                    <a:gd name="T4" fmla="*/ 0 w 286"/>
                    <a:gd name="T5" fmla="*/ 16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6" h="184">
                      <a:moveTo>
                        <a:pt x="175" y="183"/>
                      </a:moveTo>
                      <a:cubicBezTo>
                        <a:pt x="217" y="166"/>
                        <a:pt x="248" y="127"/>
                        <a:pt x="285" y="59"/>
                      </a:cubicBezTo>
                      <a:cubicBezTo>
                        <a:pt x="183" y="0"/>
                        <a:pt x="73" y="33"/>
                        <a:pt x="0" y="16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08" name="Freeform 41">
                  <a:extLst>
                    <a:ext uri="{FF2B5EF4-FFF2-40B4-BE49-F238E27FC236}">
                      <a16:creationId xmlns:a16="http://schemas.microsoft.com/office/drawing/2014/main" id="{25AFD757-4AA1-4D42-B09F-47ABD6F9998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156450" y="2132013"/>
                  <a:ext cx="112713" cy="80962"/>
                </a:xfrm>
                <a:custGeom>
                  <a:avLst/>
                  <a:gdLst>
                    <a:gd name="T0" fmla="*/ 0 w 312"/>
                    <a:gd name="T1" fmla="*/ 110 h 226"/>
                    <a:gd name="T2" fmla="*/ 311 w 312"/>
                    <a:gd name="T3" fmla="*/ 84 h 226"/>
                    <a:gd name="T4" fmla="*/ 0 w 312"/>
                    <a:gd name="T5" fmla="*/ 11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12" h="226">
                      <a:moveTo>
                        <a:pt x="0" y="110"/>
                      </a:moveTo>
                      <a:cubicBezTo>
                        <a:pt x="71" y="177"/>
                        <a:pt x="178" y="225"/>
                        <a:pt x="311" y="84"/>
                      </a:cubicBezTo>
                      <a:cubicBezTo>
                        <a:pt x="223" y="0"/>
                        <a:pt x="102" y="2"/>
                        <a:pt x="0" y="11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09" name="Freeform 42">
                  <a:extLst>
                    <a:ext uri="{FF2B5EF4-FFF2-40B4-BE49-F238E27FC236}">
                      <a16:creationId xmlns:a16="http://schemas.microsoft.com/office/drawing/2014/main" id="{85841639-C591-884B-977B-D8D7AF12741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35825" y="1971675"/>
                  <a:ext cx="80963" cy="82550"/>
                </a:xfrm>
                <a:custGeom>
                  <a:avLst/>
                  <a:gdLst>
                    <a:gd name="T0" fmla="*/ 138 w 224"/>
                    <a:gd name="T1" fmla="*/ 197 h 229"/>
                    <a:gd name="T2" fmla="*/ 223 w 224"/>
                    <a:gd name="T3" fmla="*/ 8 h 229"/>
                    <a:gd name="T4" fmla="*/ 0 w 224"/>
                    <a:gd name="T5" fmla="*/ 228 h 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4" h="229">
                      <a:moveTo>
                        <a:pt x="138" y="197"/>
                      </a:moveTo>
                      <a:cubicBezTo>
                        <a:pt x="184" y="166"/>
                        <a:pt x="215" y="110"/>
                        <a:pt x="223" y="8"/>
                      </a:cubicBezTo>
                      <a:cubicBezTo>
                        <a:pt x="102" y="0"/>
                        <a:pt x="11" y="82"/>
                        <a:pt x="0" y="228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10" name="Freeform 43">
                  <a:extLst>
                    <a:ext uri="{FF2B5EF4-FFF2-40B4-BE49-F238E27FC236}">
                      <a16:creationId xmlns:a16="http://schemas.microsoft.com/office/drawing/2014/main" id="{A8521B56-F5C5-1B40-B4D2-76D6FA79C82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18363" y="1882775"/>
                  <a:ext cx="73025" cy="103188"/>
                </a:xfrm>
                <a:custGeom>
                  <a:avLst/>
                  <a:gdLst>
                    <a:gd name="T0" fmla="*/ 161 w 202"/>
                    <a:gd name="T1" fmla="*/ 206 h 286"/>
                    <a:gd name="T2" fmla="*/ 170 w 202"/>
                    <a:gd name="T3" fmla="*/ 0 h 286"/>
                    <a:gd name="T4" fmla="*/ 43 w 202"/>
                    <a:gd name="T5" fmla="*/ 285 h 2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2" h="286">
                      <a:moveTo>
                        <a:pt x="161" y="206"/>
                      </a:moveTo>
                      <a:cubicBezTo>
                        <a:pt x="192" y="161"/>
                        <a:pt x="201" y="96"/>
                        <a:pt x="170" y="0"/>
                      </a:cubicBezTo>
                      <a:cubicBezTo>
                        <a:pt x="54" y="37"/>
                        <a:pt x="0" y="147"/>
                        <a:pt x="43" y="28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11" name="Freeform 44">
                  <a:extLst>
                    <a:ext uri="{FF2B5EF4-FFF2-40B4-BE49-F238E27FC236}">
                      <a16:creationId xmlns:a16="http://schemas.microsoft.com/office/drawing/2014/main" id="{085EFFB9-8E0C-4D46-BFCA-EDB790D648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854825" y="2057400"/>
                  <a:ext cx="103188" cy="66675"/>
                </a:xfrm>
                <a:custGeom>
                  <a:avLst/>
                  <a:gdLst>
                    <a:gd name="T0" fmla="*/ 110 w 286"/>
                    <a:gd name="T1" fmla="*/ 183 h 184"/>
                    <a:gd name="T2" fmla="*/ 0 w 286"/>
                    <a:gd name="T3" fmla="*/ 59 h 184"/>
                    <a:gd name="T4" fmla="*/ 285 w 286"/>
                    <a:gd name="T5" fmla="*/ 16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6" h="184">
                      <a:moveTo>
                        <a:pt x="110" y="183"/>
                      </a:moveTo>
                      <a:cubicBezTo>
                        <a:pt x="68" y="166"/>
                        <a:pt x="37" y="127"/>
                        <a:pt x="0" y="59"/>
                      </a:cubicBezTo>
                      <a:cubicBezTo>
                        <a:pt x="102" y="0"/>
                        <a:pt x="212" y="33"/>
                        <a:pt x="285" y="16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12" name="Freeform 45">
                  <a:extLst>
                    <a:ext uri="{FF2B5EF4-FFF2-40B4-BE49-F238E27FC236}">
                      <a16:creationId xmlns:a16="http://schemas.microsoft.com/office/drawing/2014/main" id="{26A1FFC0-9057-A948-AA37-F5747997ED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897688" y="2132013"/>
                  <a:ext cx="112712" cy="80962"/>
                </a:xfrm>
                <a:custGeom>
                  <a:avLst/>
                  <a:gdLst>
                    <a:gd name="T0" fmla="*/ 310 w 311"/>
                    <a:gd name="T1" fmla="*/ 110 h 226"/>
                    <a:gd name="T2" fmla="*/ 0 w 311"/>
                    <a:gd name="T3" fmla="*/ 84 h 226"/>
                    <a:gd name="T4" fmla="*/ 310 w 311"/>
                    <a:gd name="T5" fmla="*/ 11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11" h="226">
                      <a:moveTo>
                        <a:pt x="310" y="110"/>
                      </a:moveTo>
                      <a:cubicBezTo>
                        <a:pt x="240" y="177"/>
                        <a:pt x="132" y="225"/>
                        <a:pt x="0" y="84"/>
                      </a:cubicBezTo>
                      <a:cubicBezTo>
                        <a:pt x="87" y="0"/>
                        <a:pt x="209" y="2"/>
                        <a:pt x="310" y="11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13" name="Freeform 46">
                  <a:extLst>
                    <a:ext uri="{FF2B5EF4-FFF2-40B4-BE49-F238E27FC236}">
                      <a16:creationId xmlns:a16="http://schemas.microsoft.com/office/drawing/2014/main" id="{6248EF8F-139E-DF49-967C-2206F38889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850063" y="1971675"/>
                  <a:ext cx="80962" cy="82550"/>
                </a:xfrm>
                <a:custGeom>
                  <a:avLst/>
                  <a:gdLst>
                    <a:gd name="T0" fmla="*/ 85 w 224"/>
                    <a:gd name="T1" fmla="*/ 197 h 229"/>
                    <a:gd name="T2" fmla="*/ 0 w 224"/>
                    <a:gd name="T3" fmla="*/ 8 h 229"/>
                    <a:gd name="T4" fmla="*/ 223 w 224"/>
                    <a:gd name="T5" fmla="*/ 228 h 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4" h="229">
                      <a:moveTo>
                        <a:pt x="85" y="197"/>
                      </a:moveTo>
                      <a:cubicBezTo>
                        <a:pt x="40" y="166"/>
                        <a:pt x="9" y="110"/>
                        <a:pt x="0" y="8"/>
                      </a:cubicBezTo>
                      <a:cubicBezTo>
                        <a:pt x="121" y="0"/>
                        <a:pt x="212" y="82"/>
                        <a:pt x="223" y="228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14" name="Freeform 47">
                  <a:extLst>
                    <a:ext uri="{FF2B5EF4-FFF2-40B4-BE49-F238E27FC236}">
                      <a16:creationId xmlns:a16="http://schemas.microsoft.com/office/drawing/2014/main" id="{8F3B6AE0-F538-F54D-B9B5-1F323CCCE4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875463" y="1882775"/>
                  <a:ext cx="73025" cy="103188"/>
                </a:xfrm>
                <a:custGeom>
                  <a:avLst/>
                  <a:gdLst>
                    <a:gd name="T0" fmla="*/ 40 w 202"/>
                    <a:gd name="T1" fmla="*/ 206 h 286"/>
                    <a:gd name="T2" fmla="*/ 31 w 202"/>
                    <a:gd name="T3" fmla="*/ 0 h 286"/>
                    <a:gd name="T4" fmla="*/ 158 w 202"/>
                    <a:gd name="T5" fmla="*/ 285 h 2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2" h="286">
                      <a:moveTo>
                        <a:pt x="40" y="206"/>
                      </a:moveTo>
                      <a:cubicBezTo>
                        <a:pt x="9" y="161"/>
                        <a:pt x="0" y="96"/>
                        <a:pt x="31" y="0"/>
                      </a:cubicBezTo>
                      <a:cubicBezTo>
                        <a:pt x="147" y="37"/>
                        <a:pt x="201" y="147"/>
                        <a:pt x="158" y="28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15" name="Freeform 48">
                  <a:extLst>
                    <a:ext uri="{FF2B5EF4-FFF2-40B4-BE49-F238E27FC236}">
                      <a16:creationId xmlns:a16="http://schemas.microsoft.com/office/drawing/2014/main" id="{B62236CD-0813-1D46-980B-F6AC9896CD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989763" y="1936750"/>
                  <a:ext cx="187325" cy="176213"/>
                </a:xfrm>
                <a:custGeom>
                  <a:avLst/>
                  <a:gdLst>
                    <a:gd name="T0" fmla="*/ 260 w 521"/>
                    <a:gd name="T1" fmla="*/ 0 h 489"/>
                    <a:gd name="T2" fmla="*/ 336 w 521"/>
                    <a:gd name="T3" fmla="*/ 172 h 489"/>
                    <a:gd name="T4" fmla="*/ 520 w 521"/>
                    <a:gd name="T5" fmla="*/ 186 h 489"/>
                    <a:gd name="T6" fmla="*/ 384 w 521"/>
                    <a:gd name="T7" fmla="*/ 316 h 489"/>
                    <a:gd name="T8" fmla="*/ 421 w 521"/>
                    <a:gd name="T9" fmla="*/ 488 h 489"/>
                    <a:gd name="T10" fmla="*/ 260 w 521"/>
                    <a:gd name="T11" fmla="*/ 403 h 489"/>
                    <a:gd name="T12" fmla="*/ 99 w 521"/>
                    <a:gd name="T13" fmla="*/ 488 h 489"/>
                    <a:gd name="T14" fmla="*/ 136 w 521"/>
                    <a:gd name="T15" fmla="*/ 316 h 489"/>
                    <a:gd name="T16" fmla="*/ 0 w 521"/>
                    <a:gd name="T17" fmla="*/ 186 h 489"/>
                    <a:gd name="T18" fmla="*/ 184 w 521"/>
                    <a:gd name="T19" fmla="*/ 172 h 489"/>
                    <a:gd name="T20" fmla="*/ 260 w 521"/>
                    <a:gd name="T21" fmla="*/ 0 h 4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21" h="489">
                      <a:moveTo>
                        <a:pt x="260" y="0"/>
                      </a:moveTo>
                      <a:lnTo>
                        <a:pt x="336" y="172"/>
                      </a:lnTo>
                      <a:lnTo>
                        <a:pt x="520" y="186"/>
                      </a:lnTo>
                      <a:lnTo>
                        <a:pt x="384" y="316"/>
                      </a:lnTo>
                      <a:lnTo>
                        <a:pt x="421" y="488"/>
                      </a:lnTo>
                      <a:lnTo>
                        <a:pt x="260" y="403"/>
                      </a:lnTo>
                      <a:lnTo>
                        <a:pt x="99" y="488"/>
                      </a:lnTo>
                      <a:lnTo>
                        <a:pt x="136" y="316"/>
                      </a:lnTo>
                      <a:lnTo>
                        <a:pt x="0" y="186"/>
                      </a:lnTo>
                      <a:lnTo>
                        <a:pt x="184" y="172"/>
                      </a:lnTo>
                      <a:lnTo>
                        <a:pt x="26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21" name="Grouper 324">
                <a:extLst>
                  <a:ext uri="{FF2B5EF4-FFF2-40B4-BE49-F238E27FC236}">
                    <a16:creationId xmlns:a16="http://schemas.microsoft.com/office/drawing/2014/main" id="{26C264FB-4DD5-1C44-B27D-B416464CE309}"/>
                  </a:ext>
                </a:extLst>
              </p:cNvPr>
              <p:cNvGrpSpPr/>
              <p:nvPr/>
            </p:nvGrpSpPr>
            <p:grpSpPr>
              <a:xfrm>
                <a:off x="6747650" y="3216318"/>
                <a:ext cx="274146" cy="274146"/>
                <a:chOff x="7616032" y="1735138"/>
                <a:chExt cx="406400" cy="406400"/>
              </a:xfrm>
            </p:grpSpPr>
            <p:sp>
              <p:nvSpPr>
                <p:cNvPr id="122" name="Freeform 76">
                  <a:extLst>
                    <a:ext uri="{FF2B5EF4-FFF2-40B4-BE49-F238E27FC236}">
                      <a16:creationId xmlns:a16="http://schemas.microsoft.com/office/drawing/2014/main" id="{1D01B9E8-5700-0041-96DD-A6B94DE0E4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750969" y="1843088"/>
                  <a:ext cx="168275" cy="192087"/>
                </a:xfrm>
                <a:custGeom>
                  <a:avLst/>
                  <a:gdLst>
                    <a:gd name="T0" fmla="*/ 452 w 467"/>
                    <a:gd name="T1" fmla="*/ 239 h 534"/>
                    <a:gd name="T2" fmla="*/ 285 w 467"/>
                    <a:gd name="T3" fmla="*/ 112 h 534"/>
                    <a:gd name="T4" fmla="*/ 76 w 467"/>
                    <a:gd name="T5" fmla="*/ 8 h 534"/>
                    <a:gd name="T6" fmla="*/ 28 w 467"/>
                    <a:gd name="T7" fmla="*/ 33 h 534"/>
                    <a:gd name="T8" fmla="*/ 0 w 467"/>
                    <a:gd name="T9" fmla="*/ 265 h 534"/>
                    <a:gd name="T10" fmla="*/ 28 w 467"/>
                    <a:gd name="T11" fmla="*/ 499 h 534"/>
                    <a:gd name="T12" fmla="*/ 76 w 467"/>
                    <a:gd name="T13" fmla="*/ 524 h 534"/>
                    <a:gd name="T14" fmla="*/ 285 w 467"/>
                    <a:gd name="T15" fmla="*/ 420 h 534"/>
                    <a:gd name="T16" fmla="*/ 452 w 467"/>
                    <a:gd name="T17" fmla="*/ 293 h 534"/>
                    <a:gd name="T18" fmla="*/ 452 w 467"/>
                    <a:gd name="T19" fmla="*/ 239 h 5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67" h="534">
                      <a:moveTo>
                        <a:pt x="452" y="239"/>
                      </a:moveTo>
                      <a:cubicBezTo>
                        <a:pt x="409" y="197"/>
                        <a:pt x="353" y="155"/>
                        <a:pt x="285" y="112"/>
                      </a:cubicBezTo>
                      <a:cubicBezTo>
                        <a:pt x="215" y="70"/>
                        <a:pt x="144" y="33"/>
                        <a:pt x="76" y="8"/>
                      </a:cubicBezTo>
                      <a:cubicBezTo>
                        <a:pt x="57" y="0"/>
                        <a:pt x="34" y="14"/>
                        <a:pt x="28" y="33"/>
                      </a:cubicBezTo>
                      <a:cubicBezTo>
                        <a:pt x="11" y="101"/>
                        <a:pt x="0" y="180"/>
                        <a:pt x="0" y="265"/>
                      </a:cubicBezTo>
                      <a:cubicBezTo>
                        <a:pt x="0" y="349"/>
                        <a:pt x="11" y="431"/>
                        <a:pt x="28" y="499"/>
                      </a:cubicBezTo>
                      <a:cubicBezTo>
                        <a:pt x="34" y="522"/>
                        <a:pt x="57" y="533"/>
                        <a:pt x="76" y="524"/>
                      </a:cubicBezTo>
                      <a:cubicBezTo>
                        <a:pt x="144" y="499"/>
                        <a:pt x="217" y="462"/>
                        <a:pt x="285" y="420"/>
                      </a:cubicBezTo>
                      <a:cubicBezTo>
                        <a:pt x="353" y="378"/>
                        <a:pt x="409" y="335"/>
                        <a:pt x="452" y="293"/>
                      </a:cubicBezTo>
                      <a:cubicBezTo>
                        <a:pt x="466" y="279"/>
                        <a:pt x="466" y="254"/>
                        <a:pt x="452" y="239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" name="Freeform 77">
                  <a:extLst>
                    <a:ext uri="{FF2B5EF4-FFF2-40B4-BE49-F238E27FC236}">
                      <a16:creationId xmlns:a16="http://schemas.microsoft.com/office/drawing/2014/main" id="{BCA69FD3-1993-2E45-9267-0A2316D27D2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6032" y="1735138"/>
                  <a:ext cx="406400" cy="406400"/>
                </a:xfrm>
                <a:custGeom>
                  <a:avLst/>
                  <a:gdLst>
                    <a:gd name="T0" fmla="*/ 1129 w 1130"/>
                    <a:gd name="T1" fmla="*/ 565 h 1130"/>
                    <a:gd name="T2" fmla="*/ 1053 w 1130"/>
                    <a:gd name="T3" fmla="*/ 847 h 1130"/>
                    <a:gd name="T4" fmla="*/ 846 w 1130"/>
                    <a:gd name="T5" fmla="*/ 1054 h 1130"/>
                    <a:gd name="T6" fmla="*/ 564 w 1130"/>
                    <a:gd name="T7" fmla="*/ 1129 h 1130"/>
                    <a:gd name="T8" fmla="*/ 282 w 1130"/>
                    <a:gd name="T9" fmla="*/ 1054 h 1130"/>
                    <a:gd name="T10" fmla="*/ 75 w 1130"/>
                    <a:gd name="T11" fmla="*/ 847 h 1130"/>
                    <a:gd name="T12" fmla="*/ 0 w 1130"/>
                    <a:gd name="T13" fmla="*/ 565 h 1130"/>
                    <a:gd name="T14" fmla="*/ 75 w 1130"/>
                    <a:gd name="T15" fmla="*/ 283 h 1130"/>
                    <a:gd name="T16" fmla="*/ 282 w 1130"/>
                    <a:gd name="T17" fmla="*/ 76 h 1130"/>
                    <a:gd name="T18" fmla="*/ 564 w 1130"/>
                    <a:gd name="T19" fmla="*/ 0 h 1130"/>
                    <a:gd name="T20" fmla="*/ 846 w 1130"/>
                    <a:gd name="T21" fmla="*/ 76 h 1130"/>
                    <a:gd name="T22" fmla="*/ 1053 w 1130"/>
                    <a:gd name="T23" fmla="*/ 283 h 1130"/>
                    <a:gd name="T24" fmla="*/ 1129 w 1130"/>
                    <a:gd name="T25" fmla="*/ 565 h 1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30" h="1130">
                      <a:moveTo>
                        <a:pt x="1129" y="565"/>
                      </a:moveTo>
                      <a:cubicBezTo>
                        <a:pt x="1129" y="669"/>
                        <a:pt x="1105" y="757"/>
                        <a:pt x="1053" y="847"/>
                      </a:cubicBezTo>
                      <a:cubicBezTo>
                        <a:pt x="1001" y="937"/>
                        <a:pt x="936" y="1002"/>
                        <a:pt x="846" y="1054"/>
                      </a:cubicBezTo>
                      <a:cubicBezTo>
                        <a:pt x="756" y="1106"/>
                        <a:pt x="668" y="1129"/>
                        <a:pt x="564" y="1129"/>
                      </a:cubicBezTo>
                      <a:cubicBezTo>
                        <a:pt x="460" y="1129"/>
                        <a:pt x="372" y="1106"/>
                        <a:pt x="282" y="1054"/>
                      </a:cubicBezTo>
                      <a:cubicBezTo>
                        <a:pt x="192" y="1002"/>
                        <a:pt x="127" y="937"/>
                        <a:pt x="75" y="847"/>
                      </a:cubicBezTo>
                      <a:cubicBezTo>
                        <a:pt x="23" y="757"/>
                        <a:pt x="0" y="669"/>
                        <a:pt x="0" y="565"/>
                      </a:cubicBezTo>
                      <a:cubicBezTo>
                        <a:pt x="0" y="461"/>
                        <a:pt x="23" y="373"/>
                        <a:pt x="75" y="283"/>
                      </a:cubicBezTo>
                      <a:cubicBezTo>
                        <a:pt x="127" y="193"/>
                        <a:pt x="192" y="128"/>
                        <a:pt x="282" y="76"/>
                      </a:cubicBezTo>
                      <a:cubicBezTo>
                        <a:pt x="372" y="24"/>
                        <a:pt x="460" y="0"/>
                        <a:pt x="564" y="0"/>
                      </a:cubicBezTo>
                      <a:cubicBezTo>
                        <a:pt x="668" y="0"/>
                        <a:pt x="756" y="24"/>
                        <a:pt x="846" y="76"/>
                      </a:cubicBezTo>
                      <a:cubicBezTo>
                        <a:pt x="936" y="128"/>
                        <a:pt x="1001" y="193"/>
                        <a:pt x="1053" y="283"/>
                      </a:cubicBezTo>
                      <a:cubicBezTo>
                        <a:pt x="1105" y="373"/>
                        <a:pt x="1129" y="461"/>
                        <a:pt x="1129" y="56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47" name="Grouper 788">
                <a:extLst>
                  <a:ext uri="{FF2B5EF4-FFF2-40B4-BE49-F238E27FC236}">
                    <a16:creationId xmlns:a16="http://schemas.microsoft.com/office/drawing/2014/main" id="{2B720270-5911-254E-8F94-30CDC10C9AFA}"/>
                  </a:ext>
                </a:extLst>
              </p:cNvPr>
              <p:cNvGrpSpPr/>
              <p:nvPr/>
            </p:nvGrpSpPr>
            <p:grpSpPr>
              <a:xfrm>
                <a:off x="7291719" y="3215781"/>
                <a:ext cx="315910" cy="275218"/>
                <a:chOff x="4841875" y="1536700"/>
                <a:chExt cx="468313" cy="407988"/>
              </a:xfrm>
            </p:grpSpPr>
            <p:sp>
              <p:nvSpPr>
                <p:cNvPr id="148" name="Freeform 22">
                  <a:extLst>
                    <a:ext uri="{FF2B5EF4-FFF2-40B4-BE49-F238E27FC236}">
                      <a16:creationId xmlns:a16="http://schemas.microsoft.com/office/drawing/2014/main" id="{CA4A960B-0CAA-BB4B-85E2-4DFDFC1083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41875" y="1598613"/>
                  <a:ext cx="415925" cy="346075"/>
                </a:xfrm>
                <a:custGeom>
                  <a:avLst/>
                  <a:gdLst>
                    <a:gd name="T0" fmla="*/ 1156 w 1157"/>
                    <a:gd name="T1" fmla="*/ 197 h 960"/>
                    <a:gd name="T2" fmla="*/ 1156 w 1157"/>
                    <a:gd name="T3" fmla="*/ 959 h 960"/>
                    <a:gd name="T4" fmla="*/ 0 w 1157"/>
                    <a:gd name="T5" fmla="*/ 959 h 960"/>
                    <a:gd name="T6" fmla="*/ 0 w 1157"/>
                    <a:gd name="T7" fmla="*/ 0 h 960"/>
                    <a:gd name="T8" fmla="*/ 902 w 1157"/>
                    <a:gd name="T9" fmla="*/ 0 h 9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57" h="960">
                      <a:moveTo>
                        <a:pt x="1156" y="197"/>
                      </a:moveTo>
                      <a:lnTo>
                        <a:pt x="1156" y="959"/>
                      </a:lnTo>
                      <a:lnTo>
                        <a:pt x="0" y="959"/>
                      </a:lnTo>
                      <a:lnTo>
                        <a:pt x="0" y="0"/>
                      </a:lnTo>
                      <a:lnTo>
                        <a:pt x="902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49" name="Line 23">
                  <a:extLst>
                    <a:ext uri="{FF2B5EF4-FFF2-40B4-BE49-F238E27FC236}">
                      <a16:creationId xmlns:a16="http://schemas.microsoft.com/office/drawing/2014/main" id="{029A6CBD-7F97-7441-B388-89A15040448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841875" y="1658938"/>
                  <a:ext cx="263525" cy="158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50" name="Line 24">
                  <a:extLst>
                    <a:ext uri="{FF2B5EF4-FFF2-40B4-BE49-F238E27FC236}">
                      <a16:creationId xmlns:a16="http://schemas.microsoft.com/office/drawing/2014/main" id="{5D940EFC-11E8-CF44-8356-8517C4BDA97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872038" y="1628775"/>
                  <a:ext cx="20637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51" name="Line 25">
                  <a:extLst>
                    <a:ext uri="{FF2B5EF4-FFF2-40B4-BE49-F238E27FC236}">
                      <a16:creationId xmlns:a16="http://schemas.microsoft.com/office/drawing/2014/main" id="{FF9F4957-6BAB-3845-9E2C-6BC5BBFAFA4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11725" y="1628775"/>
                  <a:ext cx="20638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52" name="Freeform 26">
                  <a:extLst>
                    <a:ext uri="{FF2B5EF4-FFF2-40B4-BE49-F238E27FC236}">
                      <a16:creationId xmlns:a16="http://schemas.microsoft.com/office/drawing/2014/main" id="{576B546D-AF28-3644-AC23-A629FB0901E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2675" y="1709738"/>
                  <a:ext cx="142875" cy="101600"/>
                </a:xfrm>
                <a:custGeom>
                  <a:avLst/>
                  <a:gdLst>
                    <a:gd name="T0" fmla="*/ 198 w 396"/>
                    <a:gd name="T1" fmla="*/ 283 h 284"/>
                    <a:gd name="T2" fmla="*/ 0 w 396"/>
                    <a:gd name="T3" fmla="*/ 283 h 284"/>
                    <a:gd name="T4" fmla="*/ 0 w 396"/>
                    <a:gd name="T5" fmla="*/ 0 h 284"/>
                    <a:gd name="T6" fmla="*/ 395 w 396"/>
                    <a:gd name="T7" fmla="*/ 0 h 284"/>
                    <a:gd name="T8" fmla="*/ 395 w 396"/>
                    <a:gd name="T9" fmla="*/ 57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6" h="284">
                      <a:moveTo>
                        <a:pt x="198" y="283"/>
                      </a:moveTo>
                      <a:lnTo>
                        <a:pt x="0" y="283"/>
                      </a:lnTo>
                      <a:lnTo>
                        <a:pt x="0" y="0"/>
                      </a:lnTo>
                      <a:lnTo>
                        <a:pt x="395" y="0"/>
                      </a:lnTo>
                      <a:lnTo>
                        <a:pt x="395" y="57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53" name="Line 27">
                  <a:extLst>
                    <a:ext uri="{FF2B5EF4-FFF2-40B4-BE49-F238E27FC236}">
                      <a16:creationId xmlns:a16="http://schemas.microsoft.com/office/drawing/2014/main" id="{7F8CAD8B-0F27-2045-8E34-B39E9996C4B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881563" y="1882775"/>
                  <a:ext cx="60325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54" name="Freeform 28">
                  <a:extLst>
                    <a:ext uri="{FF2B5EF4-FFF2-40B4-BE49-F238E27FC236}">
                      <a16:creationId xmlns:a16="http://schemas.microsoft.com/office/drawing/2014/main" id="{CDD0E966-5A65-114C-A0E5-092F642152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64113" y="1536700"/>
                  <a:ext cx="346075" cy="346075"/>
                </a:xfrm>
                <a:custGeom>
                  <a:avLst/>
                  <a:gdLst>
                    <a:gd name="T0" fmla="*/ 950 w 962"/>
                    <a:gd name="T1" fmla="*/ 130 h 963"/>
                    <a:gd name="T2" fmla="*/ 211 w 962"/>
                    <a:gd name="T3" fmla="*/ 869 h 963"/>
                    <a:gd name="T4" fmla="*/ 0 w 962"/>
                    <a:gd name="T5" fmla="*/ 962 h 963"/>
                    <a:gd name="T6" fmla="*/ 93 w 962"/>
                    <a:gd name="T7" fmla="*/ 750 h 963"/>
                    <a:gd name="T8" fmla="*/ 831 w 962"/>
                    <a:gd name="T9" fmla="*/ 11 h 963"/>
                    <a:gd name="T10" fmla="*/ 871 w 962"/>
                    <a:gd name="T11" fmla="*/ 11 h 963"/>
                    <a:gd name="T12" fmla="*/ 950 w 962"/>
                    <a:gd name="T13" fmla="*/ 90 h 963"/>
                    <a:gd name="T14" fmla="*/ 950 w 962"/>
                    <a:gd name="T15" fmla="*/ 130 h 9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62" h="963">
                      <a:moveTo>
                        <a:pt x="950" y="130"/>
                      </a:moveTo>
                      <a:lnTo>
                        <a:pt x="211" y="869"/>
                      </a:lnTo>
                      <a:lnTo>
                        <a:pt x="0" y="962"/>
                      </a:lnTo>
                      <a:lnTo>
                        <a:pt x="93" y="750"/>
                      </a:lnTo>
                      <a:lnTo>
                        <a:pt x="831" y="11"/>
                      </a:lnTo>
                      <a:cubicBezTo>
                        <a:pt x="842" y="0"/>
                        <a:pt x="859" y="0"/>
                        <a:pt x="871" y="11"/>
                      </a:cubicBezTo>
                      <a:lnTo>
                        <a:pt x="950" y="90"/>
                      </a:lnTo>
                      <a:cubicBezTo>
                        <a:pt x="961" y="101"/>
                        <a:pt x="961" y="118"/>
                        <a:pt x="950" y="13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55" name="Line 29">
                  <a:extLst>
                    <a:ext uri="{FF2B5EF4-FFF2-40B4-BE49-F238E27FC236}">
                      <a16:creationId xmlns:a16="http://schemas.microsoft.com/office/drawing/2014/main" id="{90FB8C2C-2240-A441-9550-6E10E3C69BC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226050" y="1576388"/>
                  <a:ext cx="44450" cy="42862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156" name="Grouper 988">
                <a:extLst>
                  <a:ext uri="{FF2B5EF4-FFF2-40B4-BE49-F238E27FC236}">
                    <a16:creationId xmlns:a16="http://schemas.microsoft.com/office/drawing/2014/main" id="{BE4EB365-B868-0845-92D3-AE4A593296F9}"/>
                  </a:ext>
                </a:extLst>
              </p:cNvPr>
              <p:cNvGrpSpPr/>
              <p:nvPr/>
            </p:nvGrpSpPr>
            <p:grpSpPr>
              <a:xfrm>
                <a:off x="7877552" y="3199183"/>
                <a:ext cx="267721" cy="308415"/>
                <a:chOff x="4302125" y="2051050"/>
                <a:chExt cx="396875" cy="457200"/>
              </a:xfrm>
            </p:grpSpPr>
            <p:sp>
              <p:nvSpPr>
                <p:cNvPr id="157" name="Freeform 10">
                  <a:extLst>
                    <a:ext uri="{FF2B5EF4-FFF2-40B4-BE49-F238E27FC236}">
                      <a16:creationId xmlns:a16="http://schemas.microsoft.com/office/drawing/2014/main" id="{81CCDE1A-AC2D-D149-B07D-B24917DFC9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54525" y="2243138"/>
                  <a:ext cx="244475" cy="50800"/>
                </a:xfrm>
                <a:custGeom>
                  <a:avLst/>
                  <a:gdLst>
                    <a:gd name="T0" fmla="*/ 0 w 677"/>
                    <a:gd name="T1" fmla="*/ 0 h 142"/>
                    <a:gd name="T2" fmla="*/ 338 w 677"/>
                    <a:gd name="T3" fmla="*/ 141 h 142"/>
                    <a:gd name="T4" fmla="*/ 676 w 677"/>
                    <a:gd name="T5" fmla="*/ 0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77" h="142">
                      <a:moveTo>
                        <a:pt x="0" y="0"/>
                      </a:moveTo>
                      <a:cubicBezTo>
                        <a:pt x="0" y="79"/>
                        <a:pt x="152" y="141"/>
                        <a:pt x="338" y="141"/>
                      </a:cubicBezTo>
                      <a:cubicBezTo>
                        <a:pt x="524" y="141"/>
                        <a:pt x="676" y="79"/>
                        <a:pt x="676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58" name="Freeform 11">
                  <a:extLst>
                    <a:ext uri="{FF2B5EF4-FFF2-40B4-BE49-F238E27FC236}">
                      <a16:creationId xmlns:a16="http://schemas.microsoft.com/office/drawing/2014/main" id="{0E92A8C4-B806-5644-995F-191CDA6A31B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54525" y="2192338"/>
                  <a:ext cx="244475" cy="173037"/>
                </a:xfrm>
                <a:custGeom>
                  <a:avLst/>
                  <a:gdLst>
                    <a:gd name="T0" fmla="*/ 338 w 677"/>
                    <a:gd name="T1" fmla="*/ 0 h 481"/>
                    <a:gd name="T2" fmla="*/ 0 w 677"/>
                    <a:gd name="T3" fmla="*/ 141 h 481"/>
                    <a:gd name="T4" fmla="*/ 0 w 677"/>
                    <a:gd name="T5" fmla="*/ 339 h 481"/>
                    <a:gd name="T6" fmla="*/ 338 w 677"/>
                    <a:gd name="T7" fmla="*/ 480 h 481"/>
                    <a:gd name="T8" fmla="*/ 676 w 677"/>
                    <a:gd name="T9" fmla="*/ 339 h 481"/>
                    <a:gd name="T10" fmla="*/ 676 w 677"/>
                    <a:gd name="T11" fmla="*/ 141 h 481"/>
                    <a:gd name="T12" fmla="*/ 338 w 677"/>
                    <a:gd name="T13" fmla="*/ 0 h 4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77" h="481">
                      <a:moveTo>
                        <a:pt x="338" y="0"/>
                      </a:moveTo>
                      <a:cubicBezTo>
                        <a:pt x="152" y="0"/>
                        <a:pt x="0" y="62"/>
                        <a:pt x="0" y="141"/>
                      </a:cubicBezTo>
                      <a:lnTo>
                        <a:pt x="0" y="339"/>
                      </a:lnTo>
                      <a:cubicBezTo>
                        <a:pt x="0" y="418"/>
                        <a:pt x="152" y="480"/>
                        <a:pt x="338" y="480"/>
                      </a:cubicBezTo>
                      <a:cubicBezTo>
                        <a:pt x="524" y="480"/>
                        <a:pt x="676" y="418"/>
                        <a:pt x="676" y="339"/>
                      </a:cubicBezTo>
                      <a:lnTo>
                        <a:pt x="676" y="141"/>
                      </a:lnTo>
                      <a:cubicBezTo>
                        <a:pt x="676" y="62"/>
                        <a:pt x="524" y="0"/>
                        <a:pt x="338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59" name="Freeform 12">
                  <a:extLst>
                    <a:ext uri="{FF2B5EF4-FFF2-40B4-BE49-F238E27FC236}">
                      <a16:creationId xmlns:a16="http://schemas.microsoft.com/office/drawing/2014/main" id="{4EF015F6-1A75-184A-B5D9-FE87362650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54525" y="2314575"/>
                  <a:ext cx="244475" cy="122238"/>
                </a:xfrm>
                <a:custGeom>
                  <a:avLst/>
                  <a:gdLst>
                    <a:gd name="T0" fmla="*/ 0 w 677"/>
                    <a:gd name="T1" fmla="*/ 0 h 339"/>
                    <a:gd name="T2" fmla="*/ 0 w 677"/>
                    <a:gd name="T3" fmla="*/ 197 h 339"/>
                    <a:gd name="T4" fmla="*/ 338 w 677"/>
                    <a:gd name="T5" fmla="*/ 338 h 339"/>
                    <a:gd name="T6" fmla="*/ 676 w 677"/>
                    <a:gd name="T7" fmla="*/ 197 h 339"/>
                    <a:gd name="T8" fmla="*/ 676 w 677"/>
                    <a:gd name="T9" fmla="*/ 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7" h="339">
                      <a:moveTo>
                        <a:pt x="0" y="0"/>
                      </a:moveTo>
                      <a:lnTo>
                        <a:pt x="0" y="197"/>
                      </a:lnTo>
                      <a:cubicBezTo>
                        <a:pt x="0" y="276"/>
                        <a:pt x="152" y="338"/>
                        <a:pt x="338" y="338"/>
                      </a:cubicBezTo>
                      <a:cubicBezTo>
                        <a:pt x="524" y="338"/>
                        <a:pt x="676" y="276"/>
                        <a:pt x="676" y="197"/>
                      </a:cubicBezTo>
                      <a:lnTo>
                        <a:pt x="676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60" name="Freeform 13">
                  <a:extLst>
                    <a:ext uri="{FF2B5EF4-FFF2-40B4-BE49-F238E27FC236}">
                      <a16:creationId xmlns:a16="http://schemas.microsoft.com/office/drawing/2014/main" id="{19D61D8A-0C1D-C440-9107-24FDC01E272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54525" y="2386013"/>
                  <a:ext cx="244475" cy="122237"/>
                </a:xfrm>
                <a:custGeom>
                  <a:avLst/>
                  <a:gdLst>
                    <a:gd name="T0" fmla="*/ 0 w 677"/>
                    <a:gd name="T1" fmla="*/ 0 h 340"/>
                    <a:gd name="T2" fmla="*/ 0 w 677"/>
                    <a:gd name="T3" fmla="*/ 198 h 340"/>
                    <a:gd name="T4" fmla="*/ 338 w 677"/>
                    <a:gd name="T5" fmla="*/ 339 h 340"/>
                    <a:gd name="T6" fmla="*/ 676 w 677"/>
                    <a:gd name="T7" fmla="*/ 198 h 340"/>
                    <a:gd name="T8" fmla="*/ 676 w 677"/>
                    <a:gd name="T9" fmla="*/ 0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7" h="340">
                      <a:moveTo>
                        <a:pt x="0" y="0"/>
                      </a:moveTo>
                      <a:lnTo>
                        <a:pt x="0" y="198"/>
                      </a:lnTo>
                      <a:cubicBezTo>
                        <a:pt x="0" y="277"/>
                        <a:pt x="152" y="339"/>
                        <a:pt x="338" y="339"/>
                      </a:cubicBezTo>
                      <a:cubicBezTo>
                        <a:pt x="524" y="339"/>
                        <a:pt x="676" y="277"/>
                        <a:pt x="676" y="198"/>
                      </a:cubicBezTo>
                      <a:lnTo>
                        <a:pt x="676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61" name="Freeform 14">
                  <a:extLst>
                    <a:ext uri="{FF2B5EF4-FFF2-40B4-BE49-F238E27FC236}">
                      <a16:creationId xmlns:a16="http://schemas.microsoft.com/office/drawing/2014/main" id="{2A26F95C-292F-6D44-A029-6D4D8EA819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2125" y="2101850"/>
                  <a:ext cx="244475" cy="50800"/>
                </a:xfrm>
                <a:custGeom>
                  <a:avLst/>
                  <a:gdLst>
                    <a:gd name="T0" fmla="*/ 0 w 677"/>
                    <a:gd name="T1" fmla="*/ 0 h 142"/>
                    <a:gd name="T2" fmla="*/ 338 w 677"/>
                    <a:gd name="T3" fmla="*/ 141 h 142"/>
                    <a:gd name="T4" fmla="*/ 676 w 677"/>
                    <a:gd name="T5" fmla="*/ 0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77" h="142">
                      <a:moveTo>
                        <a:pt x="0" y="0"/>
                      </a:moveTo>
                      <a:cubicBezTo>
                        <a:pt x="0" y="79"/>
                        <a:pt x="151" y="141"/>
                        <a:pt x="338" y="141"/>
                      </a:cubicBezTo>
                      <a:cubicBezTo>
                        <a:pt x="524" y="141"/>
                        <a:pt x="676" y="79"/>
                        <a:pt x="676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62" name="Freeform 15">
                  <a:extLst>
                    <a:ext uri="{FF2B5EF4-FFF2-40B4-BE49-F238E27FC236}">
                      <a16:creationId xmlns:a16="http://schemas.microsoft.com/office/drawing/2014/main" id="{BE338792-8E7A-CC49-9460-B520A6131D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2125" y="2051050"/>
                  <a:ext cx="244475" cy="173038"/>
                </a:xfrm>
                <a:custGeom>
                  <a:avLst/>
                  <a:gdLst>
                    <a:gd name="T0" fmla="*/ 676 w 677"/>
                    <a:gd name="T1" fmla="*/ 310 h 481"/>
                    <a:gd name="T2" fmla="*/ 676 w 677"/>
                    <a:gd name="T3" fmla="*/ 141 h 481"/>
                    <a:gd name="T4" fmla="*/ 338 w 677"/>
                    <a:gd name="T5" fmla="*/ 0 h 481"/>
                    <a:gd name="T6" fmla="*/ 0 w 677"/>
                    <a:gd name="T7" fmla="*/ 141 h 481"/>
                    <a:gd name="T8" fmla="*/ 0 w 677"/>
                    <a:gd name="T9" fmla="*/ 339 h 481"/>
                    <a:gd name="T10" fmla="*/ 338 w 677"/>
                    <a:gd name="T11" fmla="*/ 480 h 4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77" h="481">
                      <a:moveTo>
                        <a:pt x="676" y="310"/>
                      </a:moveTo>
                      <a:lnTo>
                        <a:pt x="676" y="141"/>
                      </a:lnTo>
                      <a:cubicBezTo>
                        <a:pt x="676" y="62"/>
                        <a:pt x="524" y="0"/>
                        <a:pt x="338" y="0"/>
                      </a:cubicBezTo>
                      <a:cubicBezTo>
                        <a:pt x="151" y="0"/>
                        <a:pt x="0" y="62"/>
                        <a:pt x="0" y="141"/>
                      </a:cubicBezTo>
                      <a:lnTo>
                        <a:pt x="0" y="339"/>
                      </a:lnTo>
                      <a:cubicBezTo>
                        <a:pt x="0" y="418"/>
                        <a:pt x="152" y="480"/>
                        <a:pt x="338" y="48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63" name="Freeform 16">
                  <a:extLst>
                    <a:ext uri="{FF2B5EF4-FFF2-40B4-BE49-F238E27FC236}">
                      <a16:creationId xmlns:a16="http://schemas.microsoft.com/office/drawing/2014/main" id="{BDEF1989-5E62-0B44-BB3E-D94E3B258E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2125" y="2173288"/>
                  <a:ext cx="122238" cy="122237"/>
                </a:xfrm>
                <a:custGeom>
                  <a:avLst/>
                  <a:gdLst>
                    <a:gd name="T0" fmla="*/ 0 w 339"/>
                    <a:gd name="T1" fmla="*/ 0 h 339"/>
                    <a:gd name="T2" fmla="*/ 0 w 339"/>
                    <a:gd name="T3" fmla="*/ 197 h 339"/>
                    <a:gd name="T4" fmla="*/ 338 w 339"/>
                    <a:gd name="T5" fmla="*/ 338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9" h="339">
                      <a:moveTo>
                        <a:pt x="0" y="0"/>
                      </a:moveTo>
                      <a:lnTo>
                        <a:pt x="0" y="197"/>
                      </a:lnTo>
                      <a:cubicBezTo>
                        <a:pt x="0" y="276"/>
                        <a:pt x="152" y="338"/>
                        <a:pt x="338" y="338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64" name="Freeform 17">
                  <a:extLst>
                    <a:ext uri="{FF2B5EF4-FFF2-40B4-BE49-F238E27FC236}">
                      <a16:creationId xmlns:a16="http://schemas.microsoft.com/office/drawing/2014/main" id="{046B44D7-3249-C04E-8512-3102A9EDE61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2125" y="2243138"/>
                  <a:ext cx="122238" cy="122237"/>
                </a:xfrm>
                <a:custGeom>
                  <a:avLst/>
                  <a:gdLst>
                    <a:gd name="T0" fmla="*/ 0 w 339"/>
                    <a:gd name="T1" fmla="*/ 0 h 340"/>
                    <a:gd name="T2" fmla="*/ 0 w 339"/>
                    <a:gd name="T3" fmla="*/ 198 h 340"/>
                    <a:gd name="T4" fmla="*/ 338 w 339"/>
                    <a:gd name="T5" fmla="*/ 339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9" h="340">
                      <a:moveTo>
                        <a:pt x="0" y="0"/>
                      </a:moveTo>
                      <a:lnTo>
                        <a:pt x="0" y="198"/>
                      </a:lnTo>
                      <a:cubicBezTo>
                        <a:pt x="0" y="277"/>
                        <a:pt x="152" y="339"/>
                        <a:pt x="338" y="339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165" name="Grouper 1065">
                <a:extLst>
                  <a:ext uri="{FF2B5EF4-FFF2-40B4-BE49-F238E27FC236}">
                    <a16:creationId xmlns:a16="http://schemas.microsoft.com/office/drawing/2014/main" id="{631C563D-864C-3D48-A611-A751F420AB20}"/>
                  </a:ext>
                </a:extLst>
              </p:cNvPr>
              <p:cNvGrpSpPr/>
              <p:nvPr/>
            </p:nvGrpSpPr>
            <p:grpSpPr>
              <a:xfrm>
                <a:off x="8415196" y="3219530"/>
                <a:ext cx="315910" cy="267721"/>
                <a:chOff x="2635250" y="3706813"/>
                <a:chExt cx="468313" cy="396875"/>
              </a:xfrm>
            </p:grpSpPr>
            <p:sp>
              <p:nvSpPr>
                <p:cNvPr id="166" name="Freeform 79">
                  <a:extLst>
                    <a:ext uri="{FF2B5EF4-FFF2-40B4-BE49-F238E27FC236}">
                      <a16:creationId xmlns:a16="http://schemas.microsoft.com/office/drawing/2014/main" id="{F8F7CA56-F482-004C-A5AD-011A910E94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08288" y="3981450"/>
                  <a:ext cx="122237" cy="122238"/>
                </a:xfrm>
                <a:custGeom>
                  <a:avLst/>
                  <a:gdLst>
                    <a:gd name="T0" fmla="*/ 169 w 339"/>
                    <a:gd name="T1" fmla="*/ 339 h 340"/>
                    <a:gd name="T2" fmla="*/ 0 w 339"/>
                    <a:gd name="T3" fmla="*/ 339 h 340"/>
                    <a:gd name="T4" fmla="*/ 0 w 339"/>
                    <a:gd name="T5" fmla="*/ 0 h 340"/>
                    <a:gd name="T6" fmla="*/ 338 w 339"/>
                    <a:gd name="T7" fmla="*/ 0 h 340"/>
                    <a:gd name="T8" fmla="*/ 338 w 339"/>
                    <a:gd name="T9" fmla="*/ 339 h 340"/>
                    <a:gd name="T10" fmla="*/ 169 w 339"/>
                    <a:gd name="T11" fmla="*/ 339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39" h="340">
                      <a:moveTo>
                        <a:pt x="169" y="339"/>
                      </a:moveTo>
                      <a:lnTo>
                        <a:pt x="0" y="339"/>
                      </a:lnTo>
                      <a:lnTo>
                        <a:pt x="0" y="0"/>
                      </a:lnTo>
                      <a:lnTo>
                        <a:pt x="338" y="0"/>
                      </a:lnTo>
                      <a:lnTo>
                        <a:pt x="338" y="339"/>
                      </a:lnTo>
                      <a:lnTo>
                        <a:pt x="169" y="33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67" name="Freeform 80">
                  <a:extLst>
                    <a:ext uri="{FF2B5EF4-FFF2-40B4-BE49-F238E27FC236}">
                      <a16:creationId xmlns:a16="http://schemas.microsoft.com/office/drawing/2014/main" id="{5AA347DC-C07D-C849-8E60-DDA26D7C88F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08288" y="3706813"/>
                  <a:ext cx="122237" cy="122237"/>
                </a:xfrm>
                <a:custGeom>
                  <a:avLst/>
                  <a:gdLst>
                    <a:gd name="T0" fmla="*/ 169 w 339"/>
                    <a:gd name="T1" fmla="*/ 339 h 340"/>
                    <a:gd name="T2" fmla="*/ 0 w 339"/>
                    <a:gd name="T3" fmla="*/ 339 h 340"/>
                    <a:gd name="T4" fmla="*/ 0 w 339"/>
                    <a:gd name="T5" fmla="*/ 0 h 340"/>
                    <a:gd name="T6" fmla="*/ 338 w 339"/>
                    <a:gd name="T7" fmla="*/ 0 h 340"/>
                    <a:gd name="T8" fmla="*/ 338 w 339"/>
                    <a:gd name="T9" fmla="*/ 339 h 340"/>
                    <a:gd name="T10" fmla="*/ 169 w 339"/>
                    <a:gd name="T11" fmla="*/ 339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39" h="340">
                      <a:moveTo>
                        <a:pt x="169" y="339"/>
                      </a:moveTo>
                      <a:lnTo>
                        <a:pt x="0" y="339"/>
                      </a:lnTo>
                      <a:lnTo>
                        <a:pt x="0" y="0"/>
                      </a:lnTo>
                      <a:lnTo>
                        <a:pt x="338" y="0"/>
                      </a:lnTo>
                      <a:lnTo>
                        <a:pt x="338" y="339"/>
                      </a:lnTo>
                      <a:lnTo>
                        <a:pt x="169" y="33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68" name="Freeform 81">
                  <a:extLst>
                    <a:ext uri="{FF2B5EF4-FFF2-40B4-BE49-F238E27FC236}">
                      <a16:creationId xmlns:a16="http://schemas.microsoft.com/office/drawing/2014/main" id="{16E1E2C8-7323-7D4D-BF08-1F1DAFFA88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635250" y="3981450"/>
                  <a:ext cx="122238" cy="122238"/>
                </a:xfrm>
                <a:custGeom>
                  <a:avLst/>
                  <a:gdLst>
                    <a:gd name="T0" fmla="*/ 169 w 339"/>
                    <a:gd name="T1" fmla="*/ 339 h 340"/>
                    <a:gd name="T2" fmla="*/ 0 w 339"/>
                    <a:gd name="T3" fmla="*/ 339 h 340"/>
                    <a:gd name="T4" fmla="*/ 0 w 339"/>
                    <a:gd name="T5" fmla="*/ 0 h 340"/>
                    <a:gd name="T6" fmla="*/ 338 w 339"/>
                    <a:gd name="T7" fmla="*/ 0 h 340"/>
                    <a:gd name="T8" fmla="*/ 338 w 339"/>
                    <a:gd name="T9" fmla="*/ 339 h 340"/>
                    <a:gd name="T10" fmla="*/ 169 w 339"/>
                    <a:gd name="T11" fmla="*/ 339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39" h="340">
                      <a:moveTo>
                        <a:pt x="169" y="339"/>
                      </a:moveTo>
                      <a:lnTo>
                        <a:pt x="0" y="339"/>
                      </a:lnTo>
                      <a:lnTo>
                        <a:pt x="0" y="0"/>
                      </a:lnTo>
                      <a:lnTo>
                        <a:pt x="338" y="0"/>
                      </a:lnTo>
                      <a:lnTo>
                        <a:pt x="338" y="339"/>
                      </a:lnTo>
                      <a:lnTo>
                        <a:pt x="169" y="33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69" name="Freeform 82">
                  <a:extLst>
                    <a:ext uri="{FF2B5EF4-FFF2-40B4-BE49-F238E27FC236}">
                      <a16:creationId xmlns:a16="http://schemas.microsoft.com/office/drawing/2014/main" id="{5DF38E63-2EEE-704A-BF46-81EE4417B7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81325" y="3981450"/>
                  <a:ext cx="122238" cy="122238"/>
                </a:xfrm>
                <a:custGeom>
                  <a:avLst/>
                  <a:gdLst>
                    <a:gd name="T0" fmla="*/ 170 w 340"/>
                    <a:gd name="T1" fmla="*/ 339 h 340"/>
                    <a:gd name="T2" fmla="*/ 0 w 340"/>
                    <a:gd name="T3" fmla="*/ 339 h 340"/>
                    <a:gd name="T4" fmla="*/ 0 w 340"/>
                    <a:gd name="T5" fmla="*/ 0 h 340"/>
                    <a:gd name="T6" fmla="*/ 339 w 340"/>
                    <a:gd name="T7" fmla="*/ 0 h 340"/>
                    <a:gd name="T8" fmla="*/ 339 w 340"/>
                    <a:gd name="T9" fmla="*/ 339 h 340"/>
                    <a:gd name="T10" fmla="*/ 170 w 340"/>
                    <a:gd name="T11" fmla="*/ 339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40" h="340">
                      <a:moveTo>
                        <a:pt x="170" y="339"/>
                      </a:moveTo>
                      <a:lnTo>
                        <a:pt x="0" y="339"/>
                      </a:lnTo>
                      <a:lnTo>
                        <a:pt x="0" y="0"/>
                      </a:lnTo>
                      <a:lnTo>
                        <a:pt x="339" y="0"/>
                      </a:lnTo>
                      <a:lnTo>
                        <a:pt x="339" y="339"/>
                      </a:lnTo>
                      <a:lnTo>
                        <a:pt x="170" y="33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70" name="Line 83">
                  <a:extLst>
                    <a:ext uri="{FF2B5EF4-FFF2-40B4-BE49-F238E27FC236}">
                      <a16:creationId xmlns:a16="http://schemas.microsoft.com/office/drawing/2014/main" id="{5E0D958F-855D-3449-A19D-2DDE3410684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870200" y="3827463"/>
                  <a:ext cx="1588" cy="1555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71" name="Freeform 84">
                  <a:extLst>
                    <a:ext uri="{FF2B5EF4-FFF2-40B4-BE49-F238E27FC236}">
                      <a16:creationId xmlns:a16="http://schemas.microsoft.com/office/drawing/2014/main" id="{AD7B9564-D106-2442-BBAB-5201B3C2119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697163" y="3898900"/>
                  <a:ext cx="346075" cy="80963"/>
                </a:xfrm>
                <a:custGeom>
                  <a:avLst/>
                  <a:gdLst>
                    <a:gd name="T0" fmla="*/ 0 w 961"/>
                    <a:gd name="T1" fmla="*/ 226 h 227"/>
                    <a:gd name="T2" fmla="*/ 0 w 961"/>
                    <a:gd name="T3" fmla="*/ 0 h 227"/>
                    <a:gd name="T4" fmla="*/ 960 w 961"/>
                    <a:gd name="T5" fmla="*/ 0 h 227"/>
                    <a:gd name="T6" fmla="*/ 960 w 961"/>
                    <a:gd name="T7" fmla="*/ 226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61" h="227">
                      <a:moveTo>
                        <a:pt x="0" y="226"/>
                      </a:moveTo>
                      <a:lnTo>
                        <a:pt x="0" y="0"/>
                      </a:lnTo>
                      <a:lnTo>
                        <a:pt x="960" y="0"/>
                      </a:lnTo>
                      <a:lnTo>
                        <a:pt x="960" y="226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172" name="Grouper 172">
                <a:extLst>
                  <a:ext uri="{FF2B5EF4-FFF2-40B4-BE49-F238E27FC236}">
                    <a16:creationId xmlns:a16="http://schemas.microsoft.com/office/drawing/2014/main" id="{00C4CBC4-B0B0-D042-95A3-7209AC0C38E3}"/>
                  </a:ext>
                </a:extLst>
              </p:cNvPr>
              <p:cNvGrpSpPr/>
              <p:nvPr/>
            </p:nvGrpSpPr>
            <p:grpSpPr>
              <a:xfrm>
                <a:off x="9001029" y="3244696"/>
                <a:ext cx="315910" cy="217389"/>
                <a:chOff x="4030663" y="2620963"/>
                <a:chExt cx="468312" cy="322262"/>
              </a:xfrm>
            </p:grpSpPr>
            <p:sp>
              <p:nvSpPr>
                <p:cNvPr id="173" name="Line 106">
                  <a:extLst>
                    <a:ext uri="{FF2B5EF4-FFF2-40B4-BE49-F238E27FC236}">
                      <a16:creationId xmlns:a16="http://schemas.microsoft.com/office/drawing/2014/main" id="{2FA33E86-84FF-254F-8971-204FAB83B26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264025" y="2620963"/>
                  <a:ext cx="1588" cy="5080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74" name="Line 107">
                  <a:extLst>
                    <a:ext uri="{FF2B5EF4-FFF2-40B4-BE49-F238E27FC236}">
                      <a16:creationId xmlns:a16="http://schemas.microsoft.com/office/drawing/2014/main" id="{8BB2F7D9-D463-5443-965A-DF86AEC3AFE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100513" y="2689225"/>
                  <a:ext cx="31750" cy="3333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75" name="Freeform 108">
                  <a:extLst>
                    <a:ext uri="{FF2B5EF4-FFF2-40B4-BE49-F238E27FC236}">
                      <a16:creationId xmlns:a16="http://schemas.microsoft.com/office/drawing/2014/main" id="{4F854E04-C558-E643-A572-650267CDBA0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030663" y="2620963"/>
                  <a:ext cx="468312" cy="233362"/>
                </a:xfrm>
                <a:custGeom>
                  <a:avLst/>
                  <a:gdLst>
                    <a:gd name="T0" fmla="*/ 141 w 1299"/>
                    <a:gd name="T1" fmla="*/ 649 h 650"/>
                    <a:gd name="T2" fmla="*/ 0 w 1299"/>
                    <a:gd name="T3" fmla="*/ 649 h 650"/>
                    <a:gd name="T4" fmla="*/ 649 w 1299"/>
                    <a:gd name="T5" fmla="*/ 0 h 650"/>
                    <a:gd name="T6" fmla="*/ 1298 w 1299"/>
                    <a:gd name="T7" fmla="*/ 649 h 650"/>
                    <a:gd name="T8" fmla="*/ 1185 w 1299"/>
                    <a:gd name="T9" fmla="*/ 649 h 6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9" h="650">
                      <a:moveTo>
                        <a:pt x="141" y="649"/>
                      </a:moveTo>
                      <a:lnTo>
                        <a:pt x="0" y="649"/>
                      </a:lnTo>
                      <a:cubicBezTo>
                        <a:pt x="0" y="291"/>
                        <a:pt x="291" y="0"/>
                        <a:pt x="649" y="0"/>
                      </a:cubicBezTo>
                      <a:cubicBezTo>
                        <a:pt x="1007" y="0"/>
                        <a:pt x="1298" y="291"/>
                        <a:pt x="1298" y="649"/>
                      </a:cubicBezTo>
                      <a:lnTo>
                        <a:pt x="1185" y="64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76" name="Line 109">
                  <a:extLst>
                    <a:ext uri="{FF2B5EF4-FFF2-40B4-BE49-F238E27FC236}">
                      <a16:creationId xmlns:a16="http://schemas.microsoft.com/office/drawing/2014/main" id="{377C961B-6C74-AC47-B55A-AAF60C46BD8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395788" y="2689225"/>
                  <a:ext cx="36512" cy="3333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77" name="Freeform 110">
                  <a:extLst>
                    <a:ext uri="{FF2B5EF4-FFF2-40B4-BE49-F238E27FC236}">
                      <a16:creationId xmlns:a16="http://schemas.microsoft.com/office/drawing/2014/main" id="{C0157740-E16E-8345-9657-44DED5E6AE6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7988" y="2786063"/>
                  <a:ext cx="192087" cy="157162"/>
                </a:xfrm>
                <a:custGeom>
                  <a:avLst/>
                  <a:gdLst>
                    <a:gd name="T0" fmla="*/ 508 w 534"/>
                    <a:gd name="T1" fmla="*/ 0 h 435"/>
                    <a:gd name="T2" fmla="*/ 169 w 534"/>
                    <a:gd name="T3" fmla="*/ 191 h 435"/>
                    <a:gd name="T4" fmla="*/ 59 w 534"/>
                    <a:gd name="T5" fmla="*/ 211 h 435"/>
                    <a:gd name="T6" fmla="*/ 40 w 534"/>
                    <a:gd name="T7" fmla="*/ 375 h 435"/>
                    <a:gd name="T8" fmla="*/ 203 w 534"/>
                    <a:gd name="T9" fmla="*/ 395 h 435"/>
                    <a:gd name="T10" fmla="*/ 246 w 534"/>
                    <a:gd name="T11" fmla="*/ 293 h 435"/>
                    <a:gd name="T12" fmla="*/ 533 w 534"/>
                    <a:gd name="T13" fmla="*/ 48 h 435"/>
                    <a:gd name="T14" fmla="*/ 508 w 534"/>
                    <a:gd name="T15" fmla="*/ 0 h 4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34" h="435">
                      <a:moveTo>
                        <a:pt x="508" y="0"/>
                      </a:moveTo>
                      <a:lnTo>
                        <a:pt x="169" y="191"/>
                      </a:lnTo>
                      <a:cubicBezTo>
                        <a:pt x="133" y="180"/>
                        <a:pt x="90" y="186"/>
                        <a:pt x="59" y="211"/>
                      </a:cubicBezTo>
                      <a:cubicBezTo>
                        <a:pt x="9" y="251"/>
                        <a:pt x="0" y="324"/>
                        <a:pt x="40" y="375"/>
                      </a:cubicBezTo>
                      <a:cubicBezTo>
                        <a:pt x="79" y="426"/>
                        <a:pt x="152" y="434"/>
                        <a:pt x="203" y="395"/>
                      </a:cubicBezTo>
                      <a:cubicBezTo>
                        <a:pt x="234" y="369"/>
                        <a:pt x="251" y="330"/>
                        <a:pt x="246" y="293"/>
                      </a:cubicBezTo>
                      <a:lnTo>
                        <a:pt x="533" y="48"/>
                      </a:lnTo>
                      <a:lnTo>
                        <a:pt x="508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90" name="Groupe 189">
                <a:extLst>
                  <a:ext uri="{FF2B5EF4-FFF2-40B4-BE49-F238E27FC236}">
                    <a16:creationId xmlns:a16="http://schemas.microsoft.com/office/drawing/2014/main" id="{1D847CA5-D731-0B4F-9C20-DB78B1A70F4E}"/>
                  </a:ext>
                </a:extLst>
              </p:cNvPr>
              <p:cNvGrpSpPr/>
              <p:nvPr/>
            </p:nvGrpSpPr>
            <p:grpSpPr>
              <a:xfrm>
                <a:off x="10163058" y="3198648"/>
                <a:ext cx="185263" cy="309486"/>
                <a:chOff x="2365375" y="4389438"/>
                <a:chExt cx="274638" cy="458787"/>
              </a:xfrm>
            </p:grpSpPr>
            <p:sp>
              <p:nvSpPr>
                <p:cNvPr id="191" name="Freeform 170">
                  <a:extLst>
                    <a:ext uri="{FF2B5EF4-FFF2-40B4-BE49-F238E27FC236}">
                      <a16:creationId xmlns:a16="http://schemas.microsoft.com/office/drawing/2014/main" id="{8029EB97-64E7-2646-B5C2-6B2D7F87F5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5538" y="4735513"/>
                  <a:ext cx="92075" cy="50800"/>
                </a:xfrm>
                <a:custGeom>
                  <a:avLst/>
                  <a:gdLst>
                    <a:gd name="T0" fmla="*/ 0 w 255"/>
                    <a:gd name="T1" fmla="*/ 141 h 142"/>
                    <a:gd name="T2" fmla="*/ 0 w 255"/>
                    <a:gd name="T3" fmla="*/ 56 h 142"/>
                    <a:gd name="T4" fmla="*/ 57 w 255"/>
                    <a:gd name="T5" fmla="*/ 0 h 142"/>
                    <a:gd name="T6" fmla="*/ 254 w 255"/>
                    <a:gd name="T7" fmla="*/ 0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5" h="142">
                      <a:moveTo>
                        <a:pt x="0" y="141"/>
                      </a:moveTo>
                      <a:lnTo>
                        <a:pt x="0" y="56"/>
                      </a:lnTo>
                      <a:cubicBezTo>
                        <a:pt x="0" y="25"/>
                        <a:pt x="26" y="0"/>
                        <a:pt x="57" y="0"/>
                      </a:cubicBezTo>
                      <a:lnTo>
                        <a:pt x="254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92" name="Freeform 171">
                  <a:extLst>
                    <a:ext uri="{FF2B5EF4-FFF2-40B4-BE49-F238E27FC236}">
                      <a16:creationId xmlns:a16="http://schemas.microsoft.com/office/drawing/2014/main" id="{A53ED35D-50A0-7D4D-ADFB-DB387A61BE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7938" y="4735513"/>
                  <a:ext cx="61912" cy="50800"/>
                </a:xfrm>
                <a:custGeom>
                  <a:avLst/>
                  <a:gdLst>
                    <a:gd name="T0" fmla="*/ 0 w 170"/>
                    <a:gd name="T1" fmla="*/ 0 h 142"/>
                    <a:gd name="T2" fmla="*/ 113 w 170"/>
                    <a:gd name="T3" fmla="*/ 0 h 142"/>
                    <a:gd name="T4" fmla="*/ 169 w 170"/>
                    <a:gd name="T5" fmla="*/ 56 h 142"/>
                    <a:gd name="T6" fmla="*/ 169 w 170"/>
                    <a:gd name="T7" fmla="*/ 141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0" h="142">
                      <a:moveTo>
                        <a:pt x="0" y="0"/>
                      </a:moveTo>
                      <a:lnTo>
                        <a:pt x="113" y="0"/>
                      </a:lnTo>
                      <a:cubicBezTo>
                        <a:pt x="144" y="0"/>
                        <a:pt x="169" y="25"/>
                        <a:pt x="169" y="56"/>
                      </a:cubicBezTo>
                      <a:lnTo>
                        <a:pt x="169" y="141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93" name="Freeform 172">
                  <a:extLst>
                    <a:ext uri="{FF2B5EF4-FFF2-40B4-BE49-F238E27FC236}">
                      <a16:creationId xmlns:a16="http://schemas.microsoft.com/office/drawing/2014/main" id="{139E25CA-DF5D-A545-8241-E7BE1F3D47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65375" y="4786313"/>
                  <a:ext cx="274638" cy="61912"/>
                </a:xfrm>
                <a:custGeom>
                  <a:avLst/>
                  <a:gdLst>
                    <a:gd name="T0" fmla="*/ 395 w 763"/>
                    <a:gd name="T1" fmla="*/ 0 h 170"/>
                    <a:gd name="T2" fmla="*/ 56 w 763"/>
                    <a:gd name="T3" fmla="*/ 0 h 170"/>
                    <a:gd name="T4" fmla="*/ 0 w 763"/>
                    <a:gd name="T5" fmla="*/ 56 h 170"/>
                    <a:gd name="T6" fmla="*/ 0 w 763"/>
                    <a:gd name="T7" fmla="*/ 169 h 170"/>
                    <a:gd name="T8" fmla="*/ 762 w 763"/>
                    <a:gd name="T9" fmla="*/ 169 h 170"/>
                    <a:gd name="T10" fmla="*/ 762 w 763"/>
                    <a:gd name="T11" fmla="*/ 56 h 170"/>
                    <a:gd name="T12" fmla="*/ 705 w 763"/>
                    <a:gd name="T13" fmla="*/ 0 h 170"/>
                    <a:gd name="T14" fmla="*/ 564 w 763"/>
                    <a:gd name="T15" fmla="*/ 0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63" h="170">
                      <a:moveTo>
                        <a:pt x="395" y="0"/>
                      </a:moveTo>
                      <a:lnTo>
                        <a:pt x="56" y="0"/>
                      </a:lnTo>
                      <a:cubicBezTo>
                        <a:pt x="25" y="0"/>
                        <a:pt x="0" y="25"/>
                        <a:pt x="0" y="56"/>
                      </a:cubicBezTo>
                      <a:lnTo>
                        <a:pt x="0" y="169"/>
                      </a:lnTo>
                      <a:lnTo>
                        <a:pt x="762" y="169"/>
                      </a:lnTo>
                      <a:lnTo>
                        <a:pt x="762" y="56"/>
                      </a:lnTo>
                      <a:cubicBezTo>
                        <a:pt x="762" y="25"/>
                        <a:pt x="736" y="0"/>
                        <a:pt x="705" y="0"/>
                      </a:cubicBezTo>
                      <a:lnTo>
                        <a:pt x="564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94" name="Freeform 173">
                  <a:extLst>
                    <a:ext uri="{FF2B5EF4-FFF2-40B4-BE49-F238E27FC236}">
                      <a16:creationId xmlns:a16="http://schemas.microsoft.com/office/drawing/2014/main" id="{0C46E84C-6CE9-6846-B98D-6DAE27D782B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7938" y="4541838"/>
                  <a:ext cx="61912" cy="193675"/>
                </a:xfrm>
                <a:custGeom>
                  <a:avLst/>
                  <a:gdLst>
                    <a:gd name="T0" fmla="*/ 0 w 170"/>
                    <a:gd name="T1" fmla="*/ 0 h 538"/>
                    <a:gd name="T2" fmla="*/ 0 w 170"/>
                    <a:gd name="T3" fmla="*/ 142 h 538"/>
                    <a:gd name="T4" fmla="*/ 169 w 170"/>
                    <a:gd name="T5" fmla="*/ 311 h 538"/>
                    <a:gd name="T6" fmla="*/ 84 w 170"/>
                    <a:gd name="T7" fmla="*/ 396 h 538"/>
                    <a:gd name="T8" fmla="*/ 84 w 170"/>
                    <a:gd name="T9" fmla="*/ 537 h 5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0" h="538">
                      <a:moveTo>
                        <a:pt x="0" y="0"/>
                      </a:moveTo>
                      <a:lnTo>
                        <a:pt x="0" y="142"/>
                      </a:lnTo>
                      <a:lnTo>
                        <a:pt x="169" y="311"/>
                      </a:lnTo>
                      <a:lnTo>
                        <a:pt x="84" y="396"/>
                      </a:lnTo>
                      <a:lnTo>
                        <a:pt x="84" y="537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95" name="Freeform 174">
                  <a:extLst>
                    <a:ext uri="{FF2B5EF4-FFF2-40B4-BE49-F238E27FC236}">
                      <a16:creationId xmlns:a16="http://schemas.microsoft.com/office/drawing/2014/main" id="{27A1F882-1861-0045-9482-43A166EC09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6025" y="4440238"/>
                  <a:ext cx="152400" cy="131762"/>
                </a:xfrm>
                <a:custGeom>
                  <a:avLst/>
                  <a:gdLst>
                    <a:gd name="T0" fmla="*/ 226 w 425"/>
                    <a:gd name="T1" fmla="*/ 0 h 368"/>
                    <a:gd name="T2" fmla="*/ 424 w 425"/>
                    <a:gd name="T3" fmla="*/ 198 h 368"/>
                    <a:gd name="T4" fmla="*/ 424 w 425"/>
                    <a:gd name="T5" fmla="*/ 281 h 368"/>
                    <a:gd name="T6" fmla="*/ 339 w 425"/>
                    <a:gd name="T7" fmla="*/ 367 h 368"/>
                    <a:gd name="T8" fmla="*/ 254 w 425"/>
                    <a:gd name="T9" fmla="*/ 282 h 368"/>
                    <a:gd name="T10" fmla="*/ 113 w 425"/>
                    <a:gd name="T11" fmla="*/ 282 h 368"/>
                    <a:gd name="T12" fmla="*/ 0 w 425"/>
                    <a:gd name="T13" fmla="*/ 198 h 368"/>
                    <a:gd name="T14" fmla="*/ 0 w 425"/>
                    <a:gd name="T15" fmla="*/ 170 h 3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25" h="368">
                      <a:moveTo>
                        <a:pt x="226" y="0"/>
                      </a:moveTo>
                      <a:lnTo>
                        <a:pt x="424" y="198"/>
                      </a:lnTo>
                      <a:lnTo>
                        <a:pt x="424" y="281"/>
                      </a:lnTo>
                      <a:lnTo>
                        <a:pt x="339" y="367"/>
                      </a:lnTo>
                      <a:lnTo>
                        <a:pt x="254" y="282"/>
                      </a:lnTo>
                      <a:lnTo>
                        <a:pt x="113" y="282"/>
                      </a:lnTo>
                      <a:cubicBezTo>
                        <a:pt x="60" y="282"/>
                        <a:pt x="0" y="252"/>
                        <a:pt x="0" y="198"/>
                      </a:cubicBezTo>
                      <a:lnTo>
                        <a:pt x="0" y="17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96" name="Freeform 175">
                  <a:extLst>
                    <a:ext uri="{FF2B5EF4-FFF2-40B4-BE49-F238E27FC236}">
                      <a16:creationId xmlns:a16="http://schemas.microsoft.com/office/drawing/2014/main" id="{1B6360FB-10EE-DD4F-90BA-CC66A43715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5538" y="4389438"/>
                  <a:ext cx="214312" cy="346075"/>
                </a:xfrm>
                <a:custGeom>
                  <a:avLst/>
                  <a:gdLst>
                    <a:gd name="T0" fmla="*/ 85 w 594"/>
                    <a:gd name="T1" fmla="*/ 960 h 961"/>
                    <a:gd name="T2" fmla="*/ 85 w 594"/>
                    <a:gd name="T3" fmla="*/ 677 h 961"/>
                    <a:gd name="T4" fmla="*/ 0 w 594"/>
                    <a:gd name="T5" fmla="*/ 593 h 961"/>
                    <a:gd name="T6" fmla="*/ 0 w 594"/>
                    <a:gd name="T7" fmla="*/ 339 h 961"/>
                    <a:gd name="T8" fmla="*/ 367 w 594"/>
                    <a:gd name="T9" fmla="*/ 0 h 961"/>
                    <a:gd name="T10" fmla="*/ 593 w 594"/>
                    <a:gd name="T11" fmla="*/ 85 h 961"/>
                    <a:gd name="T12" fmla="*/ 508 w 594"/>
                    <a:gd name="T13" fmla="*/ 169 h 9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94" h="961">
                      <a:moveTo>
                        <a:pt x="85" y="960"/>
                      </a:moveTo>
                      <a:lnTo>
                        <a:pt x="85" y="677"/>
                      </a:lnTo>
                      <a:lnTo>
                        <a:pt x="0" y="593"/>
                      </a:lnTo>
                      <a:lnTo>
                        <a:pt x="0" y="339"/>
                      </a:lnTo>
                      <a:cubicBezTo>
                        <a:pt x="0" y="117"/>
                        <a:pt x="192" y="0"/>
                        <a:pt x="367" y="0"/>
                      </a:cubicBezTo>
                      <a:cubicBezTo>
                        <a:pt x="441" y="0"/>
                        <a:pt x="546" y="39"/>
                        <a:pt x="593" y="85"/>
                      </a:cubicBezTo>
                      <a:lnTo>
                        <a:pt x="508" y="16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97" name="Freeform 176">
                  <a:extLst>
                    <a:ext uri="{FF2B5EF4-FFF2-40B4-BE49-F238E27FC236}">
                      <a16:creationId xmlns:a16="http://schemas.microsoft.com/office/drawing/2014/main" id="{D644C264-A077-E44C-9552-68F9031251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700" y="4421188"/>
                  <a:ext cx="92075" cy="112712"/>
                </a:xfrm>
                <a:custGeom>
                  <a:avLst/>
                  <a:gdLst>
                    <a:gd name="T0" fmla="*/ 254 w 255"/>
                    <a:gd name="T1" fmla="*/ 0 h 311"/>
                    <a:gd name="T2" fmla="*/ 0 w 255"/>
                    <a:gd name="T3" fmla="*/ 254 h 311"/>
                    <a:gd name="T4" fmla="*/ 0 w 255"/>
                    <a:gd name="T5" fmla="*/ 310 h 3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55" h="311">
                      <a:moveTo>
                        <a:pt x="254" y="0"/>
                      </a:moveTo>
                      <a:cubicBezTo>
                        <a:pt x="114" y="0"/>
                        <a:pt x="0" y="114"/>
                        <a:pt x="0" y="254"/>
                      </a:cubicBezTo>
                      <a:lnTo>
                        <a:pt x="0" y="31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198" name="Groupe 197">
                <a:extLst>
                  <a:ext uri="{FF2B5EF4-FFF2-40B4-BE49-F238E27FC236}">
                    <a16:creationId xmlns:a16="http://schemas.microsoft.com/office/drawing/2014/main" id="{870A0BBB-AAE3-A243-ACEE-B06FBBAD9E25}"/>
                  </a:ext>
                </a:extLst>
              </p:cNvPr>
              <p:cNvGrpSpPr/>
              <p:nvPr/>
            </p:nvGrpSpPr>
            <p:grpSpPr>
              <a:xfrm>
                <a:off x="9586862" y="3196506"/>
                <a:ext cx="306273" cy="313769"/>
                <a:chOff x="3908425" y="2759075"/>
                <a:chExt cx="454025" cy="465138"/>
              </a:xfrm>
            </p:grpSpPr>
            <p:sp>
              <p:nvSpPr>
                <p:cNvPr id="199" name="Freeform 177">
                  <a:extLst>
                    <a:ext uri="{FF2B5EF4-FFF2-40B4-BE49-F238E27FC236}">
                      <a16:creationId xmlns:a16="http://schemas.microsoft.com/office/drawing/2014/main" id="{AEA093E4-D77E-2C4F-9918-FACB8E47A15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021138" y="3049588"/>
                  <a:ext cx="50800" cy="173037"/>
                </a:xfrm>
                <a:custGeom>
                  <a:avLst/>
                  <a:gdLst>
                    <a:gd name="T0" fmla="*/ 141 w 142"/>
                    <a:gd name="T1" fmla="*/ 480 h 481"/>
                    <a:gd name="T2" fmla="*/ 141 w 142"/>
                    <a:gd name="T3" fmla="*/ 282 h 481"/>
                    <a:gd name="T4" fmla="*/ 84 w 142"/>
                    <a:gd name="T5" fmla="*/ 310 h 481"/>
                    <a:gd name="T6" fmla="*/ 0 w 142"/>
                    <a:gd name="T7" fmla="*/ 226 h 481"/>
                    <a:gd name="T8" fmla="*/ 84 w 142"/>
                    <a:gd name="T9" fmla="*/ 141 h 481"/>
                    <a:gd name="T10" fmla="*/ 141 w 142"/>
                    <a:gd name="T11" fmla="*/ 169 h 481"/>
                    <a:gd name="T12" fmla="*/ 141 w 142"/>
                    <a:gd name="T13" fmla="*/ 0 h 4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2" h="481">
                      <a:moveTo>
                        <a:pt x="141" y="480"/>
                      </a:moveTo>
                      <a:lnTo>
                        <a:pt x="141" y="282"/>
                      </a:lnTo>
                      <a:cubicBezTo>
                        <a:pt x="130" y="297"/>
                        <a:pt x="106" y="310"/>
                        <a:pt x="84" y="310"/>
                      </a:cubicBezTo>
                      <a:cubicBezTo>
                        <a:pt x="37" y="310"/>
                        <a:pt x="0" y="273"/>
                        <a:pt x="0" y="226"/>
                      </a:cubicBezTo>
                      <a:cubicBezTo>
                        <a:pt x="0" y="179"/>
                        <a:pt x="37" y="141"/>
                        <a:pt x="84" y="141"/>
                      </a:cubicBezTo>
                      <a:cubicBezTo>
                        <a:pt x="106" y="141"/>
                        <a:pt x="130" y="154"/>
                        <a:pt x="141" y="169"/>
                      </a:cubicBezTo>
                      <a:lnTo>
                        <a:pt x="141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00" name="Freeform 178">
                  <a:extLst>
                    <a:ext uri="{FF2B5EF4-FFF2-40B4-BE49-F238E27FC236}">
                      <a16:creationId xmlns:a16="http://schemas.microsoft.com/office/drawing/2014/main" id="{B0531AA4-040E-FD46-958D-F2A3925DBB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908425" y="2998788"/>
                  <a:ext cx="163513" cy="50800"/>
                </a:xfrm>
                <a:custGeom>
                  <a:avLst/>
                  <a:gdLst>
                    <a:gd name="T0" fmla="*/ 0 w 453"/>
                    <a:gd name="T1" fmla="*/ 141 h 142"/>
                    <a:gd name="T2" fmla="*/ 169 w 453"/>
                    <a:gd name="T3" fmla="*/ 141 h 142"/>
                    <a:gd name="T4" fmla="*/ 141 w 453"/>
                    <a:gd name="T5" fmla="*/ 85 h 142"/>
                    <a:gd name="T6" fmla="*/ 226 w 453"/>
                    <a:gd name="T7" fmla="*/ 0 h 142"/>
                    <a:gd name="T8" fmla="*/ 311 w 453"/>
                    <a:gd name="T9" fmla="*/ 85 h 142"/>
                    <a:gd name="T10" fmla="*/ 282 w 453"/>
                    <a:gd name="T11" fmla="*/ 141 h 142"/>
                    <a:gd name="T12" fmla="*/ 452 w 453"/>
                    <a:gd name="T13" fmla="*/ 141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3" h="142">
                      <a:moveTo>
                        <a:pt x="0" y="141"/>
                      </a:moveTo>
                      <a:lnTo>
                        <a:pt x="169" y="141"/>
                      </a:lnTo>
                      <a:cubicBezTo>
                        <a:pt x="153" y="128"/>
                        <a:pt x="141" y="106"/>
                        <a:pt x="141" y="85"/>
                      </a:cubicBezTo>
                      <a:cubicBezTo>
                        <a:pt x="141" y="38"/>
                        <a:pt x="179" y="0"/>
                        <a:pt x="226" y="0"/>
                      </a:cubicBezTo>
                      <a:cubicBezTo>
                        <a:pt x="273" y="0"/>
                        <a:pt x="311" y="38"/>
                        <a:pt x="311" y="85"/>
                      </a:cubicBezTo>
                      <a:cubicBezTo>
                        <a:pt x="311" y="106"/>
                        <a:pt x="299" y="127"/>
                        <a:pt x="282" y="141"/>
                      </a:cubicBezTo>
                      <a:lnTo>
                        <a:pt x="452" y="141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01" name="Freeform 179">
                  <a:extLst>
                    <a:ext uri="{FF2B5EF4-FFF2-40B4-BE49-F238E27FC236}">
                      <a16:creationId xmlns:a16="http://schemas.microsoft.com/office/drawing/2014/main" id="{3569E0D8-5CE5-BF49-9C62-1194AB7159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908425" y="2836863"/>
                  <a:ext cx="325438" cy="387350"/>
                </a:xfrm>
                <a:custGeom>
                  <a:avLst/>
                  <a:gdLst>
                    <a:gd name="T0" fmla="*/ 452 w 903"/>
                    <a:gd name="T1" fmla="*/ 593 h 1074"/>
                    <a:gd name="T2" fmla="*/ 621 w 903"/>
                    <a:gd name="T3" fmla="*/ 593 h 1074"/>
                    <a:gd name="T4" fmla="*/ 593 w 903"/>
                    <a:gd name="T5" fmla="*/ 649 h 1074"/>
                    <a:gd name="T6" fmla="*/ 676 w 903"/>
                    <a:gd name="T7" fmla="*/ 734 h 1074"/>
                    <a:gd name="T8" fmla="*/ 761 w 903"/>
                    <a:gd name="T9" fmla="*/ 649 h 1074"/>
                    <a:gd name="T10" fmla="*/ 733 w 903"/>
                    <a:gd name="T11" fmla="*/ 593 h 1074"/>
                    <a:gd name="T12" fmla="*/ 902 w 903"/>
                    <a:gd name="T13" fmla="*/ 593 h 1074"/>
                    <a:gd name="T14" fmla="*/ 902 w 903"/>
                    <a:gd name="T15" fmla="*/ 1073 h 1074"/>
                    <a:gd name="T16" fmla="*/ 0 w 903"/>
                    <a:gd name="T17" fmla="*/ 1073 h 1074"/>
                    <a:gd name="T18" fmla="*/ 0 w 903"/>
                    <a:gd name="T19" fmla="*/ 141 h 1074"/>
                    <a:gd name="T20" fmla="*/ 169 w 903"/>
                    <a:gd name="T21" fmla="*/ 141 h 1074"/>
                    <a:gd name="T22" fmla="*/ 141 w 903"/>
                    <a:gd name="T23" fmla="*/ 85 h 1074"/>
                    <a:gd name="T24" fmla="*/ 226 w 903"/>
                    <a:gd name="T25" fmla="*/ 0 h 1074"/>
                    <a:gd name="T26" fmla="*/ 311 w 903"/>
                    <a:gd name="T27" fmla="*/ 85 h 1074"/>
                    <a:gd name="T28" fmla="*/ 282 w 903"/>
                    <a:gd name="T29" fmla="*/ 141 h 1074"/>
                    <a:gd name="T30" fmla="*/ 452 w 903"/>
                    <a:gd name="T31" fmla="*/ 141 h 1074"/>
                    <a:gd name="T32" fmla="*/ 452 w 903"/>
                    <a:gd name="T33" fmla="*/ 311 h 1074"/>
                    <a:gd name="T34" fmla="*/ 543 w 903"/>
                    <a:gd name="T35" fmla="*/ 292 h 1074"/>
                    <a:gd name="T36" fmla="*/ 593 w 903"/>
                    <a:gd name="T37" fmla="*/ 369 h 1074"/>
                    <a:gd name="T38" fmla="*/ 508 w 903"/>
                    <a:gd name="T39" fmla="*/ 452 h 1074"/>
                    <a:gd name="T40" fmla="*/ 452 w 903"/>
                    <a:gd name="T41" fmla="*/ 424 h 1074"/>
                    <a:gd name="T42" fmla="*/ 452 w 903"/>
                    <a:gd name="T43" fmla="*/ 593 h 10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903" h="1074">
                      <a:moveTo>
                        <a:pt x="452" y="593"/>
                      </a:moveTo>
                      <a:lnTo>
                        <a:pt x="621" y="593"/>
                      </a:lnTo>
                      <a:cubicBezTo>
                        <a:pt x="606" y="621"/>
                        <a:pt x="593" y="628"/>
                        <a:pt x="593" y="649"/>
                      </a:cubicBezTo>
                      <a:cubicBezTo>
                        <a:pt x="593" y="696"/>
                        <a:pt x="630" y="734"/>
                        <a:pt x="676" y="734"/>
                      </a:cubicBezTo>
                      <a:cubicBezTo>
                        <a:pt x="723" y="734"/>
                        <a:pt x="761" y="696"/>
                        <a:pt x="761" y="649"/>
                      </a:cubicBezTo>
                      <a:cubicBezTo>
                        <a:pt x="761" y="628"/>
                        <a:pt x="748" y="607"/>
                        <a:pt x="733" y="593"/>
                      </a:cubicBezTo>
                      <a:lnTo>
                        <a:pt x="902" y="593"/>
                      </a:lnTo>
                      <a:lnTo>
                        <a:pt x="902" y="1073"/>
                      </a:lnTo>
                      <a:lnTo>
                        <a:pt x="0" y="1073"/>
                      </a:lnTo>
                      <a:lnTo>
                        <a:pt x="0" y="141"/>
                      </a:lnTo>
                      <a:lnTo>
                        <a:pt x="169" y="141"/>
                      </a:lnTo>
                      <a:cubicBezTo>
                        <a:pt x="153" y="129"/>
                        <a:pt x="141" y="107"/>
                        <a:pt x="141" y="85"/>
                      </a:cubicBezTo>
                      <a:cubicBezTo>
                        <a:pt x="141" y="38"/>
                        <a:pt x="179" y="0"/>
                        <a:pt x="226" y="0"/>
                      </a:cubicBezTo>
                      <a:cubicBezTo>
                        <a:pt x="273" y="0"/>
                        <a:pt x="311" y="38"/>
                        <a:pt x="311" y="85"/>
                      </a:cubicBezTo>
                      <a:cubicBezTo>
                        <a:pt x="311" y="107"/>
                        <a:pt x="299" y="128"/>
                        <a:pt x="282" y="141"/>
                      </a:cubicBezTo>
                      <a:lnTo>
                        <a:pt x="452" y="141"/>
                      </a:lnTo>
                      <a:lnTo>
                        <a:pt x="452" y="311"/>
                      </a:lnTo>
                      <a:cubicBezTo>
                        <a:pt x="475" y="286"/>
                        <a:pt x="506" y="272"/>
                        <a:pt x="543" y="292"/>
                      </a:cubicBezTo>
                      <a:cubicBezTo>
                        <a:pt x="572" y="307"/>
                        <a:pt x="593" y="336"/>
                        <a:pt x="593" y="369"/>
                      </a:cubicBezTo>
                      <a:cubicBezTo>
                        <a:pt x="592" y="415"/>
                        <a:pt x="554" y="452"/>
                        <a:pt x="508" y="452"/>
                      </a:cubicBezTo>
                      <a:cubicBezTo>
                        <a:pt x="486" y="452"/>
                        <a:pt x="465" y="441"/>
                        <a:pt x="452" y="424"/>
                      </a:cubicBezTo>
                      <a:lnTo>
                        <a:pt x="452" y="593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02" name="Freeform 180">
                  <a:extLst>
                    <a:ext uri="{FF2B5EF4-FFF2-40B4-BE49-F238E27FC236}">
                      <a16:creationId xmlns:a16="http://schemas.microsoft.com/office/drawing/2014/main" id="{269FC484-60F6-5445-AD03-7055AB3EDA7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32263" y="2759075"/>
                  <a:ext cx="230187" cy="230188"/>
                </a:xfrm>
                <a:custGeom>
                  <a:avLst/>
                  <a:gdLst>
                    <a:gd name="T0" fmla="*/ 318 w 639"/>
                    <a:gd name="T1" fmla="*/ 0 h 640"/>
                    <a:gd name="T2" fmla="*/ 438 w 639"/>
                    <a:gd name="T3" fmla="*/ 120 h 640"/>
                    <a:gd name="T4" fmla="*/ 458 w 639"/>
                    <a:gd name="T5" fmla="*/ 60 h 640"/>
                    <a:gd name="T6" fmla="*/ 578 w 639"/>
                    <a:gd name="T7" fmla="*/ 60 h 640"/>
                    <a:gd name="T8" fmla="*/ 578 w 639"/>
                    <a:gd name="T9" fmla="*/ 180 h 640"/>
                    <a:gd name="T10" fmla="*/ 518 w 639"/>
                    <a:gd name="T11" fmla="*/ 200 h 640"/>
                    <a:gd name="T12" fmla="*/ 638 w 639"/>
                    <a:gd name="T13" fmla="*/ 319 h 640"/>
                    <a:gd name="T14" fmla="*/ 518 w 639"/>
                    <a:gd name="T15" fmla="*/ 439 h 640"/>
                    <a:gd name="T16" fmla="*/ 596 w 639"/>
                    <a:gd name="T17" fmla="*/ 490 h 640"/>
                    <a:gd name="T18" fmla="*/ 577 w 639"/>
                    <a:gd name="T19" fmla="*/ 580 h 640"/>
                    <a:gd name="T20" fmla="*/ 458 w 639"/>
                    <a:gd name="T21" fmla="*/ 579 h 640"/>
                    <a:gd name="T22" fmla="*/ 438 w 639"/>
                    <a:gd name="T23" fmla="*/ 519 h 640"/>
                    <a:gd name="T24" fmla="*/ 318 w 639"/>
                    <a:gd name="T25" fmla="*/ 639 h 640"/>
                    <a:gd name="T26" fmla="*/ 199 w 639"/>
                    <a:gd name="T27" fmla="*/ 519 h 640"/>
                    <a:gd name="T28" fmla="*/ 258 w 639"/>
                    <a:gd name="T29" fmla="*/ 499 h 640"/>
                    <a:gd name="T30" fmla="*/ 258 w 639"/>
                    <a:gd name="T31" fmla="*/ 379 h 640"/>
                    <a:gd name="T32" fmla="*/ 139 w 639"/>
                    <a:gd name="T33" fmla="*/ 379 h 640"/>
                    <a:gd name="T34" fmla="*/ 119 w 639"/>
                    <a:gd name="T35" fmla="*/ 439 h 640"/>
                    <a:gd name="T36" fmla="*/ 0 w 639"/>
                    <a:gd name="T37" fmla="*/ 319 h 640"/>
                    <a:gd name="T38" fmla="*/ 318 w 639"/>
                    <a:gd name="T39" fmla="*/ 0 h 6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9" h="640">
                      <a:moveTo>
                        <a:pt x="318" y="0"/>
                      </a:moveTo>
                      <a:lnTo>
                        <a:pt x="438" y="120"/>
                      </a:lnTo>
                      <a:cubicBezTo>
                        <a:pt x="436" y="99"/>
                        <a:pt x="443" y="75"/>
                        <a:pt x="458" y="60"/>
                      </a:cubicBezTo>
                      <a:cubicBezTo>
                        <a:pt x="491" y="27"/>
                        <a:pt x="545" y="27"/>
                        <a:pt x="578" y="60"/>
                      </a:cubicBezTo>
                      <a:cubicBezTo>
                        <a:pt x="611" y="93"/>
                        <a:pt x="612" y="147"/>
                        <a:pt x="578" y="180"/>
                      </a:cubicBezTo>
                      <a:cubicBezTo>
                        <a:pt x="563" y="195"/>
                        <a:pt x="539" y="202"/>
                        <a:pt x="518" y="200"/>
                      </a:cubicBezTo>
                      <a:lnTo>
                        <a:pt x="638" y="319"/>
                      </a:lnTo>
                      <a:lnTo>
                        <a:pt x="518" y="439"/>
                      </a:lnTo>
                      <a:cubicBezTo>
                        <a:pt x="552" y="438"/>
                        <a:pt x="583" y="450"/>
                        <a:pt x="596" y="490"/>
                      </a:cubicBezTo>
                      <a:cubicBezTo>
                        <a:pt x="606" y="521"/>
                        <a:pt x="600" y="557"/>
                        <a:pt x="577" y="580"/>
                      </a:cubicBezTo>
                      <a:cubicBezTo>
                        <a:pt x="543" y="612"/>
                        <a:pt x="491" y="611"/>
                        <a:pt x="458" y="579"/>
                      </a:cubicBezTo>
                      <a:cubicBezTo>
                        <a:pt x="443" y="563"/>
                        <a:pt x="435" y="541"/>
                        <a:pt x="438" y="519"/>
                      </a:cubicBezTo>
                      <a:lnTo>
                        <a:pt x="318" y="639"/>
                      </a:lnTo>
                      <a:lnTo>
                        <a:pt x="199" y="519"/>
                      </a:lnTo>
                      <a:cubicBezTo>
                        <a:pt x="220" y="521"/>
                        <a:pt x="243" y="514"/>
                        <a:pt x="258" y="499"/>
                      </a:cubicBezTo>
                      <a:cubicBezTo>
                        <a:pt x="291" y="466"/>
                        <a:pt x="291" y="412"/>
                        <a:pt x="258" y="379"/>
                      </a:cubicBezTo>
                      <a:cubicBezTo>
                        <a:pt x="225" y="346"/>
                        <a:pt x="172" y="346"/>
                        <a:pt x="139" y="379"/>
                      </a:cubicBezTo>
                      <a:cubicBezTo>
                        <a:pt x="123" y="395"/>
                        <a:pt x="116" y="419"/>
                        <a:pt x="119" y="439"/>
                      </a:cubicBezTo>
                      <a:lnTo>
                        <a:pt x="0" y="319"/>
                      </a:lnTo>
                      <a:lnTo>
                        <a:pt x="318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464" name="Grouper 46">
                <a:extLst>
                  <a:ext uri="{FF2B5EF4-FFF2-40B4-BE49-F238E27FC236}">
                    <a16:creationId xmlns:a16="http://schemas.microsoft.com/office/drawing/2014/main" id="{B451C99A-4C1D-D748-AC77-01C0A9AE54BC}"/>
                  </a:ext>
                </a:extLst>
              </p:cNvPr>
              <p:cNvGrpSpPr/>
              <p:nvPr/>
            </p:nvGrpSpPr>
            <p:grpSpPr>
              <a:xfrm>
                <a:off x="10618248" y="3225558"/>
                <a:ext cx="354553" cy="255665"/>
                <a:chOff x="3872634" y="4220351"/>
                <a:chExt cx="466725" cy="336550"/>
              </a:xfrm>
            </p:grpSpPr>
            <p:sp>
              <p:nvSpPr>
                <p:cNvPr id="465" name="Freeform 34">
                  <a:extLst>
                    <a:ext uri="{FF2B5EF4-FFF2-40B4-BE49-F238E27FC236}">
                      <a16:creationId xmlns:a16="http://schemas.microsoft.com/office/drawing/2014/main" id="{31EC0E7A-F09A-A649-A48E-35050A1E6F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974234" y="4434664"/>
                  <a:ext cx="50800" cy="41275"/>
                </a:xfrm>
                <a:custGeom>
                  <a:avLst/>
                  <a:gdLst>
                    <a:gd name="T0" fmla="*/ 0 w 142"/>
                    <a:gd name="T1" fmla="*/ 113 h 114"/>
                    <a:gd name="T2" fmla="*/ 84 w 142"/>
                    <a:gd name="T3" fmla="*/ 113 h 114"/>
                    <a:gd name="T4" fmla="*/ 141 w 142"/>
                    <a:gd name="T5" fmla="*/ 56 h 114"/>
                    <a:gd name="T6" fmla="*/ 141 w 142"/>
                    <a:gd name="T7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2" h="114">
                      <a:moveTo>
                        <a:pt x="0" y="113"/>
                      </a:moveTo>
                      <a:lnTo>
                        <a:pt x="84" y="113"/>
                      </a:lnTo>
                      <a:cubicBezTo>
                        <a:pt x="115" y="113"/>
                        <a:pt x="141" y="87"/>
                        <a:pt x="141" y="56"/>
                      </a:cubicBezTo>
                      <a:lnTo>
                        <a:pt x="141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66" name="Freeform 35">
                  <a:extLst>
                    <a:ext uri="{FF2B5EF4-FFF2-40B4-BE49-F238E27FC236}">
                      <a16:creationId xmlns:a16="http://schemas.microsoft.com/office/drawing/2014/main" id="{9FBF8A8B-47F2-0646-AD70-C3A250EB879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902797" y="4434664"/>
                  <a:ext cx="101600" cy="122237"/>
                </a:xfrm>
                <a:custGeom>
                  <a:avLst/>
                  <a:gdLst>
                    <a:gd name="T0" fmla="*/ 169 w 281"/>
                    <a:gd name="T1" fmla="*/ 0 h 340"/>
                    <a:gd name="T2" fmla="*/ 169 w 281"/>
                    <a:gd name="T3" fmla="*/ 20 h 340"/>
                    <a:gd name="T4" fmla="*/ 181 w 281"/>
                    <a:gd name="T5" fmla="*/ 90 h 340"/>
                    <a:gd name="T6" fmla="*/ 254 w 281"/>
                    <a:gd name="T7" fmla="*/ 254 h 340"/>
                    <a:gd name="T8" fmla="*/ 198 w 281"/>
                    <a:gd name="T9" fmla="*/ 339 h 340"/>
                    <a:gd name="T10" fmla="*/ 169 w 281"/>
                    <a:gd name="T11" fmla="*/ 339 h 340"/>
                    <a:gd name="T12" fmla="*/ 85 w 281"/>
                    <a:gd name="T13" fmla="*/ 254 h 340"/>
                    <a:gd name="T14" fmla="*/ 11 w 281"/>
                    <a:gd name="T15" fmla="*/ 90 h 340"/>
                    <a:gd name="T16" fmla="*/ 0 w 281"/>
                    <a:gd name="T17" fmla="*/ 20 h 340"/>
                    <a:gd name="T18" fmla="*/ 0 w 281"/>
                    <a:gd name="T19" fmla="*/ 0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81" h="340">
                      <a:moveTo>
                        <a:pt x="169" y="0"/>
                      </a:moveTo>
                      <a:lnTo>
                        <a:pt x="169" y="20"/>
                      </a:lnTo>
                      <a:cubicBezTo>
                        <a:pt x="169" y="42"/>
                        <a:pt x="175" y="68"/>
                        <a:pt x="181" y="90"/>
                      </a:cubicBezTo>
                      <a:cubicBezTo>
                        <a:pt x="181" y="90"/>
                        <a:pt x="237" y="212"/>
                        <a:pt x="254" y="254"/>
                      </a:cubicBezTo>
                      <a:cubicBezTo>
                        <a:pt x="280" y="322"/>
                        <a:pt x="229" y="339"/>
                        <a:pt x="198" y="339"/>
                      </a:cubicBezTo>
                      <a:lnTo>
                        <a:pt x="169" y="339"/>
                      </a:lnTo>
                      <a:cubicBezTo>
                        <a:pt x="113" y="339"/>
                        <a:pt x="96" y="282"/>
                        <a:pt x="85" y="254"/>
                      </a:cubicBezTo>
                      <a:cubicBezTo>
                        <a:pt x="74" y="226"/>
                        <a:pt x="11" y="90"/>
                        <a:pt x="11" y="90"/>
                      </a:cubicBezTo>
                      <a:cubicBezTo>
                        <a:pt x="3" y="68"/>
                        <a:pt x="0" y="45"/>
                        <a:pt x="0" y="20"/>
                      </a:cubicBez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67" name="Freeform 36">
                  <a:extLst>
                    <a:ext uri="{FF2B5EF4-FFF2-40B4-BE49-F238E27FC236}">
                      <a16:creationId xmlns:a16="http://schemas.microsoft.com/office/drawing/2014/main" id="{9EA05A6F-D80F-6749-B2BC-997AC77C76D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96484" y="4333064"/>
                  <a:ext cx="41275" cy="80962"/>
                </a:xfrm>
                <a:custGeom>
                  <a:avLst/>
                  <a:gdLst>
                    <a:gd name="T0" fmla="*/ 0 w 113"/>
                    <a:gd name="T1" fmla="*/ 0 h 226"/>
                    <a:gd name="T2" fmla="*/ 112 w 113"/>
                    <a:gd name="T3" fmla="*/ 113 h 226"/>
                    <a:gd name="T4" fmla="*/ 0 w 113"/>
                    <a:gd name="T5" fmla="*/ 225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13" h="226">
                      <a:moveTo>
                        <a:pt x="0" y="0"/>
                      </a:moveTo>
                      <a:cubicBezTo>
                        <a:pt x="62" y="0"/>
                        <a:pt x="112" y="53"/>
                        <a:pt x="112" y="113"/>
                      </a:cubicBezTo>
                      <a:cubicBezTo>
                        <a:pt x="112" y="172"/>
                        <a:pt x="62" y="225"/>
                        <a:pt x="0" y="22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68" name="Freeform 37">
                  <a:extLst>
                    <a:ext uri="{FF2B5EF4-FFF2-40B4-BE49-F238E27FC236}">
                      <a16:creationId xmlns:a16="http://schemas.microsoft.com/office/drawing/2014/main" id="{7926FCBB-7681-464D-B425-C0539DF296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872634" y="4220351"/>
                  <a:ext cx="325438" cy="295275"/>
                </a:xfrm>
                <a:custGeom>
                  <a:avLst/>
                  <a:gdLst>
                    <a:gd name="T0" fmla="*/ 855 w 904"/>
                    <a:gd name="T1" fmla="*/ 17 h 820"/>
                    <a:gd name="T2" fmla="*/ 507 w 904"/>
                    <a:gd name="T3" fmla="*/ 226 h 820"/>
                    <a:gd name="T4" fmla="*/ 169 w 904"/>
                    <a:gd name="T5" fmla="*/ 226 h 820"/>
                    <a:gd name="T6" fmla="*/ 0 w 904"/>
                    <a:gd name="T7" fmla="*/ 395 h 820"/>
                    <a:gd name="T8" fmla="*/ 0 w 904"/>
                    <a:gd name="T9" fmla="*/ 424 h 820"/>
                    <a:gd name="T10" fmla="*/ 169 w 904"/>
                    <a:gd name="T11" fmla="*/ 593 h 820"/>
                    <a:gd name="T12" fmla="*/ 507 w 904"/>
                    <a:gd name="T13" fmla="*/ 593 h 820"/>
                    <a:gd name="T14" fmla="*/ 855 w 904"/>
                    <a:gd name="T15" fmla="*/ 802 h 820"/>
                    <a:gd name="T16" fmla="*/ 903 w 904"/>
                    <a:gd name="T17" fmla="*/ 782 h 820"/>
                    <a:gd name="T18" fmla="*/ 903 w 904"/>
                    <a:gd name="T19" fmla="*/ 40 h 820"/>
                    <a:gd name="T20" fmla="*/ 855 w 904"/>
                    <a:gd name="T21" fmla="*/ 17 h 8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04" h="820">
                      <a:moveTo>
                        <a:pt x="855" y="17"/>
                      </a:moveTo>
                      <a:cubicBezTo>
                        <a:pt x="744" y="119"/>
                        <a:pt x="603" y="226"/>
                        <a:pt x="507" y="226"/>
                      </a:cubicBezTo>
                      <a:lnTo>
                        <a:pt x="169" y="226"/>
                      </a:lnTo>
                      <a:cubicBezTo>
                        <a:pt x="76" y="226"/>
                        <a:pt x="0" y="302"/>
                        <a:pt x="0" y="395"/>
                      </a:cubicBezTo>
                      <a:lnTo>
                        <a:pt x="0" y="424"/>
                      </a:lnTo>
                      <a:cubicBezTo>
                        <a:pt x="0" y="517"/>
                        <a:pt x="76" y="593"/>
                        <a:pt x="169" y="593"/>
                      </a:cubicBezTo>
                      <a:lnTo>
                        <a:pt x="507" y="593"/>
                      </a:lnTo>
                      <a:cubicBezTo>
                        <a:pt x="603" y="593"/>
                        <a:pt x="744" y="700"/>
                        <a:pt x="855" y="802"/>
                      </a:cubicBezTo>
                      <a:cubicBezTo>
                        <a:pt x="871" y="819"/>
                        <a:pt x="903" y="805"/>
                        <a:pt x="903" y="782"/>
                      </a:cubicBezTo>
                      <a:lnTo>
                        <a:pt x="903" y="40"/>
                      </a:lnTo>
                      <a:cubicBezTo>
                        <a:pt x="903" y="14"/>
                        <a:pt x="874" y="0"/>
                        <a:pt x="855" y="17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469" name="Line 38">
                  <a:extLst>
                    <a:ext uri="{FF2B5EF4-FFF2-40B4-BE49-F238E27FC236}">
                      <a16:creationId xmlns:a16="http://schemas.microsoft.com/office/drawing/2014/main" id="{97E5E104-79D2-2045-8678-247C39D7B1D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55197" y="4301314"/>
                  <a:ext cx="1587" cy="131762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70" name="Freeform 39">
                  <a:extLst>
                    <a:ext uri="{FF2B5EF4-FFF2-40B4-BE49-F238E27FC236}">
                      <a16:creationId xmlns:a16="http://schemas.microsoft.com/office/drawing/2014/main" id="{D84FAABE-0A9F-EA4E-8CDE-72C03C8E1B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86972" y="4261626"/>
                  <a:ext cx="52387" cy="223838"/>
                </a:xfrm>
                <a:custGeom>
                  <a:avLst/>
                  <a:gdLst>
                    <a:gd name="T0" fmla="*/ 0 w 145"/>
                    <a:gd name="T1" fmla="*/ 621 h 622"/>
                    <a:gd name="T2" fmla="*/ 144 w 145"/>
                    <a:gd name="T3" fmla="*/ 311 h 622"/>
                    <a:gd name="T4" fmla="*/ 0 w 145"/>
                    <a:gd name="T5" fmla="*/ 0 h 6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5" h="622">
                      <a:moveTo>
                        <a:pt x="0" y="621"/>
                      </a:moveTo>
                      <a:cubicBezTo>
                        <a:pt x="90" y="536"/>
                        <a:pt x="144" y="432"/>
                        <a:pt x="144" y="311"/>
                      </a:cubicBezTo>
                      <a:cubicBezTo>
                        <a:pt x="144" y="189"/>
                        <a:pt x="90" y="85"/>
                        <a:pt x="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71" name="Freeform 40">
                  <a:extLst>
                    <a:ext uri="{FF2B5EF4-FFF2-40B4-BE49-F238E27FC236}">
                      <a16:creationId xmlns:a16="http://schemas.microsoft.com/office/drawing/2014/main" id="{B321838A-FEA9-214E-9478-ED47BA212F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47284" y="4282264"/>
                  <a:ext cx="41275" cy="182562"/>
                </a:xfrm>
                <a:custGeom>
                  <a:avLst/>
                  <a:gdLst>
                    <a:gd name="T0" fmla="*/ 0 w 113"/>
                    <a:gd name="T1" fmla="*/ 508 h 509"/>
                    <a:gd name="T2" fmla="*/ 112 w 113"/>
                    <a:gd name="T3" fmla="*/ 254 h 509"/>
                    <a:gd name="T4" fmla="*/ 0 w 113"/>
                    <a:gd name="T5" fmla="*/ 0 h 5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13" h="509">
                      <a:moveTo>
                        <a:pt x="0" y="508"/>
                      </a:moveTo>
                      <a:cubicBezTo>
                        <a:pt x="70" y="437"/>
                        <a:pt x="112" y="352"/>
                        <a:pt x="112" y="254"/>
                      </a:cubicBezTo>
                      <a:cubicBezTo>
                        <a:pt x="112" y="155"/>
                        <a:pt x="70" y="70"/>
                        <a:pt x="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</p:grpSp>
        <p:grpSp>
          <p:nvGrpSpPr>
            <p:cNvPr id="561" name="Groupe 560">
              <a:extLst>
                <a:ext uri="{FF2B5EF4-FFF2-40B4-BE49-F238E27FC236}">
                  <a16:creationId xmlns:a16="http://schemas.microsoft.com/office/drawing/2014/main" id="{1CBACBC3-5105-C64F-AA2E-B5548AC34409}"/>
                </a:ext>
              </a:extLst>
            </p:cNvPr>
            <p:cNvGrpSpPr/>
            <p:nvPr/>
          </p:nvGrpSpPr>
          <p:grpSpPr>
            <a:xfrm>
              <a:off x="5599404" y="4951115"/>
              <a:ext cx="5364302" cy="364202"/>
              <a:chOff x="5601866" y="4556261"/>
              <a:chExt cx="5364302" cy="364202"/>
            </a:xfrm>
          </p:grpSpPr>
          <p:grpSp>
            <p:nvGrpSpPr>
              <p:cNvPr id="229" name="Grouper 189">
                <a:extLst>
                  <a:ext uri="{FF2B5EF4-FFF2-40B4-BE49-F238E27FC236}">
                    <a16:creationId xmlns:a16="http://schemas.microsoft.com/office/drawing/2014/main" id="{6079670B-0302-E14A-A9EB-9790ED9FF0B8}"/>
                  </a:ext>
                </a:extLst>
              </p:cNvPr>
              <p:cNvGrpSpPr/>
              <p:nvPr/>
            </p:nvGrpSpPr>
            <p:grpSpPr>
              <a:xfrm>
                <a:off x="5601866" y="4598077"/>
                <a:ext cx="301989" cy="280572"/>
                <a:chOff x="2981325" y="3852863"/>
                <a:chExt cx="447675" cy="415925"/>
              </a:xfrm>
            </p:grpSpPr>
            <p:sp>
              <p:nvSpPr>
                <p:cNvPr id="230" name="Freeform 97">
                  <a:extLst>
                    <a:ext uri="{FF2B5EF4-FFF2-40B4-BE49-F238E27FC236}">
                      <a16:creationId xmlns:a16="http://schemas.microsoft.com/office/drawing/2014/main" id="{4101AC34-0215-FE4D-9D57-D4CFA501E2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81325" y="3933825"/>
                  <a:ext cx="122238" cy="31750"/>
                </a:xfrm>
                <a:custGeom>
                  <a:avLst/>
                  <a:gdLst>
                    <a:gd name="T0" fmla="*/ 338 w 339"/>
                    <a:gd name="T1" fmla="*/ 0 h 86"/>
                    <a:gd name="T2" fmla="*/ 84 w 339"/>
                    <a:gd name="T3" fmla="*/ 0 h 86"/>
                    <a:gd name="T4" fmla="*/ 0 w 339"/>
                    <a:gd name="T5" fmla="*/ 85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9" h="86">
                      <a:moveTo>
                        <a:pt x="338" y="0"/>
                      </a:moveTo>
                      <a:lnTo>
                        <a:pt x="84" y="0"/>
                      </a:lnTo>
                      <a:cubicBezTo>
                        <a:pt x="36" y="0"/>
                        <a:pt x="0" y="37"/>
                        <a:pt x="0" y="85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31" name="Freeform 98">
                  <a:extLst>
                    <a:ext uri="{FF2B5EF4-FFF2-40B4-BE49-F238E27FC236}">
                      <a16:creationId xmlns:a16="http://schemas.microsoft.com/office/drawing/2014/main" id="{0C999348-1FDF-F549-9ED6-8FA5FD38563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265488" y="3933825"/>
                  <a:ext cx="92075" cy="61913"/>
                </a:xfrm>
                <a:custGeom>
                  <a:avLst/>
                  <a:gdLst>
                    <a:gd name="T0" fmla="*/ 254 w 255"/>
                    <a:gd name="T1" fmla="*/ 170 h 171"/>
                    <a:gd name="T2" fmla="*/ 254 w 255"/>
                    <a:gd name="T3" fmla="*/ 0 h 171"/>
                    <a:gd name="T4" fmla="*/ 0 w 255"/>
                    <a:gd name="T5" fmla="*/ 0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55" h="171">
                      <a:moveTo>
                        <a:pt x="254" y="170"/>
                      </a:moveTo>
                      <a:lnTo>
                        <a:pt x="254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32" name="Freeform 99">
                  <a:extLst>
                    <a:ext uri="{FF2B5EF4-FFF2-40B4-BE49-F238E27FC236}">
                      <a16:creationId xmlns:a16="http://schemas.microsoft.com/office/drawing/2014/main" id="{09BFBD42-FD78-AC4C-9749-A52E104F7E6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43238" y="3852863"/>
                  <a:ext cx="284162" cy="142875"/>
                </a:xfrm>
                <a:custGeom>
                  <a:avLst/>
                  <a:gdLst>
                    <a:gd name="T0" fmla="*/ 790 w 791"/>
                    <a:gd name="T1" fmla="*/ 395 h 396"/>
                    <a:gd name="T2" fmla="*/ 395 w 791"/>
                    <a:gd name="T3" fmla="*/ 0 h 396"/>
                    <a:gd name="T4" fmla="*/ 0 w 791"/>
                    <a:gd name="T5" fmla="*/ 395 h 3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91" h="396">
                      <a:moveTo>
                        <a:pt x="790" y="395"/>
                      </a:moveTo>
                      <a:lnTo>
                        <a:pt x="395" y="0"/>
                      </a:lnTo>
                      <a:lnTo>
                        <a:pt x="0" y="395"/>
                      </a:ln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33" name="Freeform 100">
                  <a:extLst>
                    <a:ext uri="{FF2B5EF4-FFF2-40B4-BE49-F238E27FC236}">
                      <a16:creationId xmlns:a16="http://schemas.microsoft.com/office/drawing/2014/main" id="{E6561F59-A02F-0149-B1FC-551E23E19C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13088" y="3944938"/>
                  <a:ext cx="142875" cy="50800"/>
                </a:xfrm>
                <a:custGeom>
                  <a:avLst/>
                  <a:gdLst>
                    <a:gd name="T0" fmla="*/ 396 w 397"/>
                    <a:gd name="T1" fmla="*/ 138 h 139"/>
                    <a:gd name="T2" fmla="*/ 257 w 397"/>
                    <a:gd name="T3" fmla="*/ 0 h 139"/>
                    <a:gd name="T4" fmla="*/ 139 w 397"/>
                    <a:gd name="T5" fmla="*/ 0 h 139"/>
                    <a:gd name="T6" fmla="*/ 0 w 397"/>
                    <a:gd name="T7" fmla="*/ 138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7" h="139">
                      <a:moveTo>
                        <a:pt x="396" y="138"/>
                      </a:moveTo>
                      <a:lnTo>
                        <a:pt x="257" y="0"/>
                      </a:lnTo>
                      <a:cubicBezTo>
                        <a:pt x="218" y="39"/>
                        <a:pt x="178" y="39"/>
                        <a:pt x="139" y="0"/>
                      </a:cubicBezTo>
                      <a:lnTo>
                        <a:pt x="0" y="138"/>
                      </a:ln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34" name="Freeform 101">
                  <a:extLst>
                    <a:ext uri="{FF2B5EF4-FFF2-40B4-BE49-F238E27FC236}">
                      <a16:creationId xmlns:a16="http://schemas.microsoft.com/office/drawing/2014/main" id="{325FAF11-DED7-8A4E-A95A-2C9C2F107E3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81325" y="3963988"/>
                  <a:ext cx="427038" cy="304800"/>
                </a:xfrm>
                <a:custGeom>
                  <a:avLst/>
                  <a:gdLst>
                    <a:gd name="T0" fmla="*/ 1185 w 1186"/>
                    <a:gd name="T1" fmla="*/ 621 h 848"/>
                    <a:gd name="T2" fmla="*/ 1185 w 1186"/>
                    <a:gd name="T3" fmla="*/ 847 h 848"/>
                    <a:gd name="T4" fmla="*/ 84 w 1186"/>
                    <a:gd name="T5" fmla="*/ 847 h 848"/>
                    <a:gd name="T6" fmla="*/ 0 w 1186"/>
                    <a:gd name="T7" fmla="*/ 762 h 848"/>
                    <a:gd name="T8" fmla="*/ 0 w 1186"/>
                    <a:gd name="T9" fmla="*/ 0 h 848"/>
                    <a:gd name="T10" fmla="*/ 84 w 1186"/>
                    <a:gd name="T11" fmla="*/ 85 h 848"/>
                    <a:gd name="T12" fmla="*/ 1185 w 1186"/>
                    <a:gd name="T13" fmla="*/ 85 h 848"/>
                    <a:gd name="T14" fmla="*/ 1185 w 1186"/>
                    <a:gd name="T15" fmla="*/ 282 h 8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86" h="848">
                      <a:moveTo>
                        <a:pt x="1185" y="621"/>
                      </a:moveTo>
                      <a:lnTo>
                        <a:pt x="1185" y="847"/>
                      </a:lnTo>
                      <a:lnTo>
                        <a:pt x="84" y="847"/>
                      </a:lnTo>
                      <a:cubicBezTo>
                        <a:pt x="36" y="847"/>
                        <a:pt x="0" y="810"/>
                        <a:pt x="0" y="762"/>
                      </a:cubicBezTo>
                      <a:lnTo>
                        <a:pt x="0" y="0"/>
                      </a:lnTo>
                      <a:cubicBezTo>
                        <a:pt x="0" y="48"/>
                        <a:pt x="36" y="85"/>
                        <a:pt x="84" y="85"/>
                      </a:cubicBezTo>
                      <a:lnTo>
                        <a:pt x="1185" y="85"/>
                      </a:lnTo>
                      <a:lnTo>
                        <a:pt x="1185" y="282"/>
                      </a:ln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35" name="Freeform 102">
                  <a:extLst>
                    <a:ext uri="{FF2B5EF4-FFF2-40B4-BE49-F238E27FC236}">
                      <a16:creationId xmlns:a16="http://schemas.microsoft.com/office/drawing/2014/main" id="{B4AF6645-7403-8846-A6AE-C16FDF9A402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235325" y="4065588"/>
                  <a:ext cx="193675" cy="122237"/>
                </a:xfrm>
                <a:custGeom>
                  <a:avLst/>
                  <a:gdLst>
                    <a:gd name="T0" fmla="*/ 141 w 537"/>
                    <a:gd name="T1" fmla="*/ 57 h 340"/>
                    <a:gd name="T2" fmla="*/ 0 w 537"/>
                    <a:gd name="T3" fmla="*/ 198 h 340"/>
                    <a:gd name="T4" fmla="*/ 141 w 537"/>
                    <a:gd name="T5" fmla="*/ 339 h 340"/>
                    <a:gd name="T6" fmla="*/ 452 w 537"/>
                    <a:gd name="T7" fmla="*/ 339 h 340"/>
                    <a:gd name="T8" fmla="*/ 536 w 537"/>
                    <a:gd name="T9" fmla="*/ 254 h 340"/>
                    <a:gd name="T10" fmla="*/ 536 w 537"/>
                    <a:gd name="T11" fmla="*/ 29 h 340"/>
                    <a:gd name="T12" fmla="*/ 508 w 537"/>
                    <a:gd name="T13" fmla="*/ 0 h 340"/>
                    <a:gd name="T14" fmla="*/ 480 w 537"/>
                    <a:gd name="T15" fmla="*/ 0 h 340"/>
                    <a:gd name="T16" fmla="*/ 423 w 537"/>
                    <a:gd name="T17" fmla="*/ 57 h 340"/>
                    <a:gd name="T18" fmla="*/ 339 w 537"/>
                    <a:gd name="T19" fmla="*/ 57 h 340"/>
                    <a:gd name="T20" fmla="*/ 141 w 537"/>
                    <a:gd name="T21" fmla="*/ 57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37" h="340">
                      <a:moveTo>
                        <a:pt x="141" y="57"/>
                      </a:moveTo>
                      <a:cubicBezTo>
                        <a:pt x="57" y="57"/>
                        <a:pt x="0" y="119"/>
                        <a:pt x="0" y="198"/>
                      </a:cubicBezTo>
                      <a:cubicBezTo>
                        <a:pt x="0" y="277"/>
                        <a:pt x="57" y="339"/>
                        <a:pt x="141" y="339"/>
                      </a:cubicBezTo>
                      <a:lnTo>
                        <a:pt x="452" y="339"/>
                      </a:lnTo>
                      <a:cubicBezTo>
                        <a:pt x="500" y="339"/>
                        <a:pt x="536" y="302"/>
                        <a:pt x="536" y="254"/>
                      </a:cubicBezTo>
                      <a:lnTo>
                        <a:pt x="536" y="29"/>
                      </a:lnTo>
                      <a:cubicBezTo>
                        <a:pt x="536" y="12"/>
                        <a:pt x="525" y="0"/>
                        <a:pt x="508" y="0"/>
                      </a:cubicBezTo>
                      <a:lnTo>
                        <a:pt x="480" y="0"/>
                      </a:lnTo>
                      <a:cubicBezTo>
                        <a:pt x="480" y="31"/>
                        <a:pt x="449" y="57"/>
                        <a:pt x="423" y="57"/>
                      </a:cubicBezTo>
                      <a:lnTo>
                        <a:pt x="339" y="57"/>
                      </a:lnTo>
                      <a:lnTo>
                        <a:pt x="141" y="57"/>
                      </a:ln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36" name="Line 103">
                  <a:extLst>
                    <a:ext uri="{FF2B5EF4-FFF2-40B4-BE49-F238E27FC236}">
                      <a16:creationId xmlns:a16="http://schemas.microsoft.com/office/drawing/2014/main" id="{C06536E5-B36F-6349-87A7-CEF519A720B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76600" y="4137025"/>
                  <a:ext cx="20638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237" name="Groupe 236">
                <a:extLst>
                  <a:ext uri="{FF2B5EF4-FFF2-40B4-BE49-F238E27FC236}">
                    <a16:creationId xmlns:a16="http://schemas.microsoft.com/office/drawing/2014/main" id="{9E58A247-8076-9749-9083-99932ACBB4A4}"/>
                  </a:ext>
                </a:extLst>
              </p:cNvPr>
              <p:cNvGrpSpPr/>
              <p:nvPr/>
            </p:nvGrpSpPr>
            <p:grpSpPr>
              <a:xfrm>
                <a:off x="6746054" y="4594864"/>
                <a:ext cx="310556" cy="286998"/>
                <a:chOff x="6461125" y="3697288"/>
                <a:chExt cx="460375" cy="425450"/>
              </a:xfrm>
            </p:grpSpPr>
            <p:sp>
              <p:nvSpPr>
                <p:cNvPr id="238" name="Freeform 63">
                  <a:extLst>
                    <a:ext uri="{FF2B5EF4-FFF2-40B4-BE49-F238E27FC236}">
                      <a16:creationId xmlns:a16="http://schemas.microsoft.com/office/drawing/2014/main" id="{612502D6-BDBC-784D-B0FA-CBE23B2F804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461125" y="3697288"/>
                  <a:ext cx="292100" cy="292100"/>
                </a:xfrm>
                <a:custGeom>
                  <a:avLst/>
                  <a:gdLst>
                    <a:gd name="T0" fmla="*/ 811 w 812"/>
                    <a:gd name="T1" fmla="*/ 313 h 812"/>
                    <a:gd name="T2" fmla="*/ 758 w 812"/>
                    <a:gd name="T3" fmla="*/ 184 h 812"/>
                    <a:gd name="T4" fmla="*/ 679 w 812"/>
                    <a:gd name="T5" fmla="*/ 210 h 812"/>
                    <a:gd name="T6" fmla="*/ 601 w 812"/>
                    <a:gd name="T7" fmla="*/ 132 h 812"/>
                    <a:gd name="T8" fmla="*/ 627 w 812"/>
                    <a:gd name="T9" fmla="*/ 53 h 812"/>
                    <a:gd name="T10" fmla="*/ 498 w 812"/>
                    <a:gd name="T11" fmla="*/ 0 h 812"/>
                    <a:gd name="T12" fmla="*/ 461 w 812"/>
                    <a:gd name="T13" fmla="*/ 74 h 812"/>
                    <a:gd name="T14" fmla="*/ 351 w 812"/>
                    <a:gd name="T15" fmla="*/ 74 h 812"/>
                    <a:gd name="T16" fmla="*/ 314 w 812"/>
                    <a:gd name="T17" fmla="*/ 0 h 812"/>
                    <a:gd name="T18" fmla="*/ 184 w 812"/>
                    <a:gd name="T19" fmla="*/ 53 h 812"/>
                    <a:gd name="T20" fmla="*/ 210 w 812"/>
                    <a:gd name="T21" fmla="*/ 132 h 812"/>
                    <a:gd name="T22" fmla="*/ 133 w 812"/>
                    <a:gd name="T23" fmla="*/ 210 h 812"/>
                    <a:gd name="T24" fmla="*/ 54 w 812"/>
                    <a:gd name="T25" fmla="*/ 184 h 812"/>
                    <a:gd name="T26" fmla="*/ 0 w 812"/>
                    <a:gd name="T27" fmla="*/ 313 h 812"/>
                    <a:gd name="T28" fmla="*/ 75 w 812"/>
                    <a:gd name="T29" fmla="*/ 350 h 812"/>
                    <a:gd name="T30" fmla="*/ 74 w 812"/>
                    <a:gd name="T31" fmla="*/ 460 h 812"/>
                    <a:gd name="T32" fmla="*/ 0 w 812"/>
                    <a:gd name="T33" fmla="*/ 498 h 812"/>
                    <a:gd name="T34" fmla="*/ 54 w 812"/>
                    <a:gd name="T35" fmla="*/ 627 h 812"/>
                    <a:gd name="T36" fmla="*/ 133 w 812"/>
                    <a:gd name="T37" fmla="*/ 601 h 812"/>
                    <a:gd name="T38" fmla="*/ 210 w 812"/>
                    <a:gd name="T39" fmla="*/ 679 h 812"/>
                    <a:gd name="T40" fmla="*/ 184 w 812"/>
                    <a:gd name="T41" fmla="*/ 757 h 812"/>
                    <a:gd name="T42" fmla="*/ 314 w 812"/>
                    <a:gd name="T43" fmla="*/ 811 h 812"/>
                    <a:gd name="T44" fmla="*/ 351 w 812"/>
                    <a:gd name="T45" fmla="*/ 737 h 812"/>
                    <a:gd name="T46" fmla="*/ 461 w 812"/>
                    <a:gd name="T47" fmla="*/ 737 h 812"/>
                    <a:gd name="T48" fmla="*/ 498 w 812"/>
                    <a:gd name="T49" fmla="*/ 811 h 812"/>
                    <a:gd name="T50" fmla="*/ 627 w 812"/>
                    <a:gd name="T51" fmla="*/ 757 h 812"/>
                    <a:gd name="T52" fmla="*/ 601 w 812"/>
                    <a:gd name="T53" fmla="*/ 679 h 812"/>
                    <a:gd name="T54" fmla="*/ 679 w 812"/>
                    <a:gd name="T55" fmla="*/ 601 h 812"/>
                    <a:gd name="T56" fmla="*/ 758 w 812"/>
                    <a:gd name="T57" fmla="*/ 627 h 812"/>
                    <a:gd name="T58" fmla="*/ 811 w 812"/>
                    <a:gd name="T59" fmla="*/ 498 h 812"/>
                    <a:gd name="T60" fmla="*/ 737 w 812"/>
                    <a:gd name="T61" fmla="*/ 460 h 812"/>
                    <a:gd name="T62" fmla="*/ 737 w 812"/>
                    <a:gd name="T63" fmla="*/ 350 h 812"/>
                    <a:gd name="T64" fmla="*/ 811 w 812"/>
                    <a:gd name="T65" fmla="*/ 313 h 8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12" h="812">
                      <a:moveTo>
                        <a:pt x="811" y="313"/>
                      </a:moveTo>
                      <a:lnTo>
                        <a:pt x="758" y="184"/>
                      </a:lnTo>
                      <a:lnTo>
                        <a:pt x="679" y="210"/>
                      </a:lnTo>
                      <a:cubicBezTo>
                        <a:pt x="657" y="179"/>
                        <a:pt x="631" y="153"/>
                        <a:pt x="601" y="132"/>
                      </a:cubicBezTo>
                      <a:lnTo>
                        <a:pt x="627" y="53"/>
                      </a:lnTo>
                      <a:lnTo>
                        <a:pt x="498" y="0"/>
                      </a:lnTo>
                      <a:lnTo>
                        <a:pt x="461" y="74"/>
                      </a:lnTo>
                      <a:cubicBezTo>
                        <a:pt x="425" y="68"/>
                        <a:pt x="388" y="68"/>
                        <a:pt x="351" y="74"/>
                      </a:cubicBezTo>
                      <a:lnTo>
                        <a:pt x="314" y="0"/>
                      </a:lnTo>
                      <a:lnTo>
                        <a:pt x="184" y="53"/>
                      </a:lnTo>
                      <a:lnTo>
                        <a:pt x="210" y="132"/>
                      </a:lnTo>
                      <a:cubicBezTo>
                        <a:pt x="180" y="154"/>
                        <a:pt x="154" y="180"/>
                        <a:pt x="133" y="210"/>
                      </a:cubicBezTo>
                      <a:lnTo>
                        <a:pt x="54" y="184"/>
                      </a:lnTo>
                      <a:lnTo>
                        <a:pt x="0" y="313"/>
                      </a:lnTo>
                      <a:lnTo>
                        <a:pt x="75" y="350"/>
                      </a:lnTo>
                      <a:cubicBezTo>
                        <a:pt x="69" y="386"/>
                        <a:pt x="68" y="423"/>
                        <a:pt x="74" y="460"/>
                      </a:cubicBezTo>
                      <a:lnTo>
                        <a:pt x="0" y="498"/>
                      </a:lnTo>
                      <a:lnTo>
                        <a:pt x="54" y="627"/>
                      </a:lnTo>
                      <a:lnTo>
                        <a:pt x="133" y="601"/>
                      </a:lnTo>
                      <a:cubicBezTo>
                        <a:pt x="154" y="631"/>
                        <a:pt x="181" y="657"/>
                        <a:pt x="210" y="679"/>
                      </a:cubicBezTo>
                      <a:lnTo>
                        <a:pt x="184" y="757"/>
                      </a:lnTo>
                      <a:lnTo>
                        <a:pt x="314" y="811"/>
                      </a:lnTo>
                      <a:lnTo>
                        <a:pt x="351" y="737"/>
                      </a:lnTo>
                      <a:cubicBezTo>
                        <a:pt x="387" y="743"/>
                        <a:pt x="424" y="743"/>
                        <a:pt x="461" y="737"/>
                      </a:cubicBezTo>
                      <a:lnTo>
                        <a:pt x="498" y="811"/>
                      </a:lnTo>
                      <a:lnTo>
                        <a:pt x="627" y="757"/>
                      </a:lnTo>
                      <a:lnTo>
                        <a:pt x="601" y="679"/>
                      </a:lnTo>
                      <a:cubicBezTo>
                        <a:pt x="632" y="657"/>
                        <a:pt x="658" y="630"/>
                        <a:pt x="679" y="601"/>
                      </a:cubicBezTo>
                      <a:lnTo>
                        <a:pt x="758" y="627"/>
                      </a:lnTo>
                      <a:lnTo>
                        <a:pt x="811" y="498"/>
                      </a:lnTo>
                      <a:lnTo>
                        <a:pt x="737" y="460"/>
                      </a:lnTo>
                      <a:cubicBezTo>
                        <a:pt x="743" y="424"/>
                        <a:pt x="743" y="387"/>
                        <a:pt x="737" y="350"/>
                      </a:cubicBezTo>
                      <a:lnTo>
                        <a:pt x="811" y="313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39" name="Freeform 64">
                  <a:extLst>
                    <a:ext uri="{FF2B5EF4-FFF2-40B4-BE49-F238E27FC236}">
                      <a16:creationId xmlns:a16="http://schemas.microsoft.com/office/drawing/2014/main" id="{5387563F-8C7F-1348-B400-1F1B27434DD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791325" y="3806825"/>
                  <a:ext cx="68263" cy="66675"/>
                </a:xfrm>
                <a:custGeom>
                  <a:avLst/>
                  <a:gdLst>
                    <a:gd name="T0" fmla="*/ 0 w 191"/>
                    <a:gd name="T1" fmla="*/ 70 h 186"/>
                    <a:gd name="T2" fmla="*/ 121 w 191"/>
                    <a:gd name="T3" fmla="*/ 20 h 186"/>
                    <a:gd name="T4" fmla="*/ 171 w 191"/>
                    <a:gd name="T5" fmla="*/ 141 h 186"/>
                    <a:gd name="T6" fmla="*/ 131 w 191"/>
                    <a:gd name="T7" fmla="*/ 185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1" h="186">
                      <a:moveTo>
                        <a:pt x="0" y="70"/>
                      </a:moveTo>
                      <a:cubicBezTo>
                        <a:pt x="19" y="22"/>
                        <a:pt x="73" y="0"/>
                        <a:pt x="121" y="20"/>
                      </a:cubicBezTo>
                      <a:cubicBezTo>
                        <a:pt x="168" y="39"/>
                        <a:pt x="190" y="93"/>
                        <a:pt x="171" y="141"/>
                      </a:cubicBezTo>
                      <a:cubicBezTo>
                        <a:pt x="163" y="160"/>
                        <a:pt x="149" y="175"/>
                        <a:pt x="131" y="18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40" name="Freeform 65">
                  <a:extLst>
                    <a:ext uri="{FF2B5EF4-FFF2-40B4-BE49-F238E27FC236}">
                      <a16:creationId xmlns:a16="http://schemas.microsoft.com/office/drawing/2014/main" id="{69B3B9FA-AB76-6B4C-9EA2-C563A60D34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716713" y="3921125"/>
                  <a:ext cx="201612" cy="201613"/>
                </a:xfrm>
                <a:custGeom>
                  <a:avLst/>
                  <a:gdLst>
                    <a:gd name="T0" fmla="*/ 560 w 561"/>
                    <a:gd name="T1" fmla="*/ 216 h 560"/>
                    <a:gd name="T2" fmla="*/ 523 w 561"/>
                    <a:gd name="T3" fmla="*/ 127 h 560"/>
                    <a:gd name="T4" fmla="*/ 454 w 561"/>
                    <a:gd name="T5" fmla="*/ 155 h 560"/>
                    <a:gd name="T6" fmla="*/ 404 w 561"/>
                    <a:gd name="T7" fmla="*/ 106 h 560"/>
                    <a:gd name="T8" fmla="*/ 433 w 561"/>
                    <a:gd name="T9" fmla="*/ 37 h 560"/>
                    <a:gd name="T10" fmla="*/ 343 w 561"/>
                    <a:gd name="T11" fmla="*/ 0 h 560"/>
                    <a:gd name="T12" fmla="*/ 315 w 561"/>
                    <a:gd name="T13" fmla="*/ 69 h 560"/>
                    <a:gd name="T14" fmla="*/ 245 w 561"/>
                    <a:gd name="T15" fmla="*/ 69 h 560"/>
                    <a:gd name="T16" fmla="*/ 216 w 561"/>
                    <a:gd name="T17" fmla="*/ 0 h 560"/>
                    <a:gd name="T18" fmla="*/ 127 w 561"/>
                    <a:gd name="T19" fmla="*/ 36 h 560"/>
                    <a:gd name="T20" fmla="*/ 156 w 561"/>
                    <a:gd name="T21" fmla="*/ 105 h 560"/>
                    <a:gd name="T22" fmla="*/ 106 w 561"/>
                    <a:gd name="T23" fmla="*/ 155 h 560"/>
                    <a:gd name="T24" fmla="*/ 37 w 561"/>
                    <a:gd name="T25" fmla="*/ 126 h 560"/>
                    <a:gd name="T26" fmla="*/ 0 w 561"/>
                    <a:gd name="T27" fmla="*/ 216 h 560"/>
                    <a:gd name="T28" fmla="*/ 69 w 561"/>
                    <a:gd name="T29" fmla="*/ 244 h 560"/>
                    <a:gd name="T30" fmla="*/ 69 w 561"/>
                    <a:gd name="T31" fmla="*/ 314 h 560"/>
                    <a:gd name="T32" fmla="*/ 0 w 561"/>
                    <a:gd name="T33" fmla="*/ 343 h 560"/>
                    <a:gd name="T34" fmla="*/ 37 w 561"/>
                    <a:gd name="T35" fmla="*/ 432 h 560"/>
                    <a:gd name="T36" fmla="*/ 106 w 561"/>
                    <a:gd name="T37" fmla="*/ 404 h 560"/>
                    <a:gd name="T38" fmla="*/ 156 w 561"/>
                    <a:gd name="T39" fmla="*/ 453 h 560"/>
                    <a:gd name="T40" fmla="*/ 127 w 561"/>
                    <a:gd name="T41" fmla="*/ 522 h 560"/>
                    <a:gd name="T42" fmla="*/ 216 w 561"/>
                    <a:gd name="T43" fmla="*/ 559 h 560"/>
                    <a:gd name="T44" fmla="*/ 245 w 561"/>
                    <a:gd name="T45" fmla="*/ 490 h 560"/>
                    <a:gd name="T46" fmla="*/ 315 w 561"/>
                    <a:gd name="T47" fmla="*/ 490 h 560"/>
                    <a:gd name="T48" fmla="*/ 343 w 561"/>
                    <a:gd name="T49" fmla="*/ 559 h 560"/>
                    <a:gd name="T50" fmla="*/ 433 w 561"/>
                    <a:gd name="T51" fmla="*/ 522 h 560"/>
                    <a:gd name="T52" fmla="*/ 404 w 561"/>
                    <a:gd name="T53" fmla="*/ 453 h 560"/>
                    <a:gd name="T54" fmla="*/ 454 w 561"/>
                    <a:gd name="T55" fmla="*/ 404 h 560"/>
                    <a:gd name="T56" fmla="*/ 523 w 561"/>
                    <a:gd name="T57" fmla="*/ 432 h 560"/>
                    <a:gd name="T58" fmla="*/ 560 w 561"/>
                    <a:gd name="T59" fmla="*/ 343 h 560"/>
                    <a:gd name="T60" fmla="*/ 490 w 561"/>
                    <a:gd name="T61" fmla="*/ 314 h 560"/>
                    <a:gd name="T62" fmla="*/ 491 w 561"/>
                    <a:gd name="T63" fmla="*/ 244 h 560"/>
                    <a:gd name="T64" fmla="*/ 560 w 561"/>
                    <a:gd name="T65" fmla="*/ 216 h 5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1" h="560">
                      <a:moveTo>
                        <a:pt x="560" y="216"/>
                      </a:moveTo>
                      <a:lnTo>
                        <a:pt x="523" y="127"/>
                      </a:lnTo>
                      <a:lnTo>
                        <a:pt x="454" y="155"/>
                      </a:lnTo>
                      <a:cubicBezTo>
                        <a:pt x="440" y="136"/>
                        <a:pt x="423" y="119"/>
                        <a:pt x="404" y="106"/>
                      </a:cubicBezTo>
                      <a:lnTo>
                        <a:pt x="433" y="37"/>
                      </a:lnTo>
                      <a:lnTo>
                        <a:pt x="343" y="0"/>
                      </a:lnTo>
                      <a:lnTo>
                        <a:pt x="315" y="69"/>
                      </a:lnTo>
                      <a:cubicBezTo>
                        <a:pt x="292" y="65"/>
                        <a:pt x="268" y="65"/>
                        <a:pt x="245" y="69"/>
                      </a:cubicBezTo>
                      <a:lnTo>
                        <a:pt x="216" y="0"/>
                      </a:lnTo>
                      <a:lnTo>
                        <a:pt x="127" y="36"/>
                      </a:lnTo>
                      <a:lnTo>
                        <a:pt x="156" y="105"/>
                      </a:lnTo>
                      <a:cubicBezTo>
                        <a:pt x="136" y="119"/>
                        <a:pt x="120" y="136"/>
                        <a:pt x="106" y="155"/>
                      </a:cubicBezTo>
                      <a:lnTo>
                        <a:pt x="37" y="126"/>
                      </a:lnTo>
                      <a:lnTo>
                        <a:pt x="0" y="216"/>
                      </a:lnTo>
                      <a:lnTo>
                        <a:pt x="69" y="244"/>
                      </a:lnTo>
                      <a:cubicBezTo>
                        <a:pt x="65" y="267"/>
                        <a:pt x="65" y="291"/>
                        <a:pt x="69" y="314"/>
                      </a:cubicBezTo>
                      <a:lnTo>
                        <a:pt x="0" y="343"/>
                      </a:lnTo>
                      <a:lnTo>
                        <a:pt x="37" y="432"/>
                      </a:lnTo>
                      <a:lnTo>
                        <a:pt x="106" y="404"/>
                      </a:lnTo>
                      <a:cubicBezTo>
                        <a:pt x="120" y="423"/>
                        <a:pt x="137" y="440"/>
                        <a:pt x="156" y="453"/>
                      </a:cubicBezTo>
                      <a:lnTo>
                        <a:pt x="127" y="522"/>
                      </a:lnTo>
                      <a:lnTo>
                        <a:pt x="216" y="559"/>
                      </a:lnTo>
                      <a:lnTo>
                        <a:pt x="245" y="490"/>
                      </a:lnTo>
                      <a:cubicBezTo>
                        <a:pt x="268" y="494"/>
                        <a:pt x="291" y="494"/>
                        <a:pt x="315" y="490"/>
                      </a:cubicBezTo>
                      <a:lnTo>
                        <a:pt x="343" y="559"/>
                      </a:lnTo>
                      <a:lnTo>
                        <a:pt x="433" y="522"/>
                      </a:lnTo>
                      <a:lnTo>
                        <a:pt x="404" y="453"/>
                      </a:lnTo>
                      <a:cubicBezTo>
                        <a:pt x="423" y="439"/>
                        <a:pt x="440" y="422"/>
                        <a:pt x="454" y="404"/>
                      </a:cubicBezTo>
                      <a:lnTo>
                        <a:pt x="523" y="432"/>
                      </a:lnTo>
                      <a:lnTo>
                        <a:pt x="560" y="343"/>
                      </a:lnTo>
                      <a:lnTo>
                        <a:pt x="490" y="314"/>
                      </a:lnTo>
                      <a:cubicBezTo>
                        <a:pt x="494" y="291"/>
                        <a:pt x="494" y="268"/>
                        <a:pt x="491" y="244"/>
                      </a:cubicBezTo>
                      <a:lnTo>
                        <a:pt x="560" y="216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41" name="Freeform 66">
                  <a:extLst>
                    <a:ext uri="{FF2B5EF4-FFF2-40B4-BE49-F238E27FC236}">
                      <a16:creationId xmlns:a16="http://schemas.microsoft.com/office/drawing/2014/main" id="{4DA96D0A-1C16-4544-A7AB-BFBDFE4D2D7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773863" y="3744913"/>
                  <a:ext cx="147637" cy="158750"/>
                </a:xfrm>
                <a:custGeom>
                  <a:avLst/>
                  <a:gdLst>
                    <a:gd name="T0" fmla="*/ 296 w 411"/>
                    <a:gd name="T1" fmla="*/ 407 h 440"/>
                    <a:gd name="T2" fmla="*/ 362 w 411"/>
                    <a:gd name="T3" fmla="*/ 439 h 440"/>
                    <a:gd name="T4" fmla="*/ 403 w 411"/>
                    <a:gd name="T5" fmla="*/ 354 h 440"/>
                    <a:gd name="T6" fmla="*/ 337 w 411"/>
                    <a:gd name="T7" fmla="*/ 322 h 440"/>
                    <a:gd name="T8" fmla="*/ 341 w 411"/>
                    <a:gd name="T9" fmla="*/ 254 h 440"/>
                    <a:gd name="T10" fmla="*/ 410 w 411"/>
                    <a:gd name="T11" fmla="*/ 230 h 440"/>
                    <a:gd name="T12" fmla="*/ 379 w 411"/>
                    <a:gd name="T13" fmla="*/ 141 h 440"/>
                    <a:gd name="T14" fmla="*/ 311 w 411"/>
                    <a:gd name="T15" fmla="*/ 165 h 440"/>
                    <a:gd name="T16" fmla="*/ 265 w 411"/>
                    <a:gd name="T17" fmla="*/ 114 h 440"/>
                    <a:gd name="T18" fmla="*/ 297 w 411"/>
                    <a:gd name="T19" fmla="*/ 48 h 440"/>
                    <a:gd name="T20" fmla="*/ 212 w 411"/>
                    <a:gd name="T21" fmla="*/ 7 h 440"/>
                    <a:gd name="T22" fmla="*/ 181 w 411"/>
                    <a:gd name="T23" fmla="*/ 73 h 440"/>
                    <a:gd name="T24" fmla="*/ 112 w 411"/>
                    <a:gd name="T25" fmla="*/ 69 h 440"/>
                    <a:gd name="T26" fmla="*/ 89 w 411"/>
                    <a:gd name="T27" fmla="*/ 0 h 440"/>
                    <a:gd name="T28" fmla="*/ 0 w 411"/>
                    <a:gd name="T29" fmla="*/ 31 h 440"/>
                    <a:gd name="T30" fmla="*/ 23 w 411"/>
                    <a:gd name="T31" fmla="*/ 99 h 4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11" h="440">
                      <a:moveTo>
                        <a:pt x="296" y="407"/>
                      </a:moveTo>
                      <a:lnTo>
                        <a:pt x="362" y="439"/>
                      </a:lnTo>
                      <a:lnTo>
                        <a:pt x="403" y="354"/>
                      </a:lnTo>
                      <a:lnTo>
                        <a:pt x="337" y="322"/>
                      </a:lnTo>
                      <a:cubicBezTo>
                        <a:pt x="342" y="300"/>
                        <a:pt x="344" y="277"/>
                        <a:pt x="341" y="254"/>
                      </a:cubicBezTo>
                      <a:lnTo>
                        <a:pt x="410" y="230"/>
                      </a:lnTo>
                      <a:lnTo>
                        <a:pt x="379" y="141"/>
                      </a:lnTo>
                      <a:lnTo>
                        <a:pt x="311" y="165"/>
                      </a:lnTo>
                      <a:cubicBezTo>
                        <a:pt x="298" y="145"/>
                        <a:pt x="283" y="128"/>
                        <a:pt x="265" y="114"/>
                      </a:cubicBezTo>
                      <a:lnTo>
                        <a:pt x="297" y="48"/>
                      </a:lnTo>
                      <a:lnTo>
                        <a:pt x="212" y="7"/>
                      </a:lnTo>
                      <a:lnTo>
                        <a:pt x="181" y="73"/>
                      </a:lnTo>
                      <a:cubicBezTo>
                        <a:pt x="158" y="68"/>
                        <a:pt x="135" y="66"/>
                        <a:pt x="112" y="69"/>
                      </a:cubicBezTo>
                      <a:lnTo>
                        <a:pt x="89" y="0"/>
                      </a:lnTo>
                      <a:lnTo>
                        <a:pt x="0" y="31"/>
                      </a:lnTo>
                      <a:lnTo>
                        <a:pt x="23" y="9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42" name="Freeform 67">
                  <a:extLst>
                    <a:ext uri="{FF2B5EF4-FFF2-40B4-BE49-F238E27FC236}">
                      <a16:creationId xmlns:a16="http://schemas.microsoft.com/office/drawing/2014/main" id="{0471D0D2-2B15-F641-BCDB-19D5705090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786563" y="3990975"/>
                  <a:ext cx="61912" cy="61913"/>
                </a:xfrm>
                <a:custGeom>
                  <a:avLst/>
                  <a:gdLst>
                    <a:gd name="T0" fmla="*/ 170 w 171"/>
                    <a:gd name="T1" fmla="*/ 85 h 170"/>
                    <a:gd name="T2" fmla="*/ 158 w 171"/>
                    <a:gd name="T3" fmla="*/ 127 h 170"/>
                    <a:gd name="T4" fmla="*/ 127 w 171"/>
                    <a:gd name="T5" fmla="*/ 158 h 170"/>
                    <a:gd name="T6" fmla="*/ 85 w 171"/>
                    <a:gd name="T7" fmla="*/ 169 h 170"/>
                    <a:gd name="T8" fmla="*/ 43 w 171"/>
                    <a:gd name="T9" fmla="*/ 158 h 170"/>
                    <a:gd name="T10" fmla="*/ 12 w 171"/>
                    <a:gd name="T11" fmla="*/ 127 h 170"/>
                    <a:gd name="T12" fmla="*/ 0 w 171"/>
                    <a:gd name="T13" fmla="*/ 85 h 170"/>
                    <a:gd name="T14" fmla="*/ 12 w 171"/>
                    <a:gd name="T15" fmla="*/ 42 h 170"/>
                    <a:gd name="T16" fmla="*/ 43 w 171"/>
                    <a:gd name="T17" fmla="*/ 11 h 170"/>
                    <a:gd name="T18" fmla="*/ 85 w 171"/>
                    <a:gd name="T19" fmla="*/ 0 h 170"/>
                    <a:gd name="T20" fmla="*/ 127 w 171"/>
                    <a:gd name="T21" fmla="*/ 11 h 170"/>
                    <a:gd name="T22" fmla="*/ 158 w 171"/>
                    <a:gd name="T23" fmla="*/ 42 h 170"/>
                    <a:gd name="T24" fmla="*/ 170 w 171"/>
                    <a:gd name="T25" fmla="*/ 85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1" h="170">
                      <a:moveTo>
                        <a:pt x="170" y="85"/>
                      </a:moveTo>
                      <a:cubicBezTo>
                        <a:pt x="170" y="100"/>
                        <a:pt x="166" y="113"/>
                        <a:pt x="158" y="127"/>
                      </a:cubicBezTo>
                      <a:cubicBezTo>
                        <a:pt x="150" y="140"/>
                        <a:pt x="141" y="150"/>
                        <a:pt x="127" y="158"/>
                      </a:cubicBezTo>
                      <a:cubicBezTo>
                        <a:pt x="114" y="166"/>
                        <a:pt x="101" y="169"/>
                        <a:pt x="85" y="169"/>
                      </a:cubicBezTo>
                      <a:cubicBezTo>
                        <a:pt x="69" y="169"/>
                        <a:pt x="57" y="166"/>
                        <a:pt x="43" y="158"/>
                      </a:cubicBezTo>
                      <a:cubicBezTo>
                        <a:pt x="30" y="150"/>
                        <a:pt x="20" y="140"/>
                        <a:pt x="12" y="127"/>
                      </a:cubicBezTo>
                      <a:cubicBezTo>
                        <a:pt x="5" y="113"/>
                        <a:pt x="0" y="100"/>
                        <a:pt x="0" y="85"/>
                      </a:cubicBezTo>
                      <a:cubicBezTo>
                        <a:pt x="0" y="69"/>
                        <a:pt x="5" y="55"/>
                        <a:pt x="12" y="42"/>
                      </a:cubicBezTo>
                      <a:cubicBezTo>
                        <a:pt x="20" y="28"/>
                        <a:pt x="30" y="18"/>
                        <a:pt x="43" y="11"/>
                      </a:cubicBezTo>
                      <a:cubicBezTo>
                        <a:pt x="57" y="3"/>
                        <a:pt x="69" y="0"/>
                        <a:pt x="85" y="0"/>
                      </a:cubicBezTo>
                      <a:cubicBezTo>
                        <a:pt x="101" y="0"/>
                        <a:pt x="114" y="3"/>
                        <a:pt x="127" y="11"/>
                      </a:cubicBezTo>
                      <a:cubicBezTo>
                        <a:pt x="141" y="18"/>
                        <a:pt x="150" y="28"/>
                        <a:pt x="158" y="42"/>
                      </a:cubicBezTo>
                      <a:cubicBezTo>
                        <a:pt x="166" y="55"/>
                        <a:pt x="170" y="69"/>
                        <a:pt x="170" y="8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43" name="Freeform 68">
                  <a:extLst>
                    <a:ext uri="{FF2B5EF4-FFF2-40B4-BE49-F238E27FC236}">
                      <a16:creationId xmlns:a16="http://schemas.microsoft.com/office/drawing/2014/main" id="{50DF4E89-4CCD-F040-AA69-9BF13A0ABE0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575425" y="3797300"/>
                  <a:ext cx="61913" cy="92075"/>
                </a:xfrm>
                <a:custGeom>
                  <a:avLst/>
                  <a:gdLst>
                    <a:gd name="T0" fmla="*/ 0 w 170"/>
                    <a:gd name="T1" fmla="*/ 198 h 255"/>
                    <a:gd name="T2" fmla="*/ 56 w 170"/>
                    <a:gd name="T3" fmla="*/ 254 h 255"/>
                    <a:gd name="T4" fmla="*/ 120 w 170"/>
                    <a:gd name="T5" fmla="*/ 254 h 255"/>
                    <a:gd name="T6" fmla="*/ 169 w 170"/>
                    <a:gd name="T7" fmla="*/ 199 h 255"/>
                    <a:gd name="T8" fmla="*/ 169 w 170"/>
                    <a:gd name="T9" fmla="*/ 199 h 255"/>
                    <a:gd name="T10" fmla="*/ 135 w 170"/>
                    <a:gd name="T11" fmla="*/ 146 h 255"/>
                    <a:gd name="T12" fmla="*/ 33 w 170"/>
                    <a:gd name="T13" fmla="*/ 108 h 255"/>
                    <a:gd name="T14" fmla="*/ 0 w 170"/>
                    <a:gd name="T15" fmla="*/ 55 h 255"/>
                    <a:gd name="T16" fmla="*/ 0 w 170"/>
                    <a:gd name="T17" fmla="*/ 55 h 255"/>
                    <a:gd name="T18" fmla="*/ 49 w 170"/>
                    <a:gd name="T19" fmla="*/ 0 h 255"/>
                    <a:gd name="T20" fmla="*/ 113 w 170"/>
                    <a:gd name="T21" fmla="*/ 0 h 255"/>
                    <a:gd name="T22" fmla="*/ 169 w 170"/>
                    <a:gd name="T23" fmla="*/ 56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70" h="255">
                      <a:moveTo>
                        <a:pt x="0" y="198"/>
                      </a:moveTo>
                      <a:cubicBezTo>
                        <a:pt x="0" y="233"/>
                        <a:pt x="25" y="254"/>
                        <a:pt x="56" y="254"/>
                      </a:cubicBezTo>
                      <a:lnTo>
                        <a:pt x="120" y="254"/>
                      </a:lnTo>
                      <a:cubicBezTo>
                        <a:pt x="147" y="254"/>
                        <a:pt x="169" y="229"/>
                        <a:pt x="169" y="199"/>
                      </a:cubicBezTo>
                      <a:lnTo>
                        <a:pt x="169" y="199"/>
                      </a:lnTo>
                      <a:cubicBezTo>
                        <a:pt x="169" y="175"/>
                        <a:pt x="155" y="154"/>
                        <a:pt x="135" y="146"/>
                      </a:cubicBezTo>
                      <a:lnTo>
                        <a:pt x="33" y="108"/>
                      </a:lnTo>
                      <a:cubicBezTo>
                        <a:pt x="13" y="100"/>
                        <a:pt x="0" y="79"/>
                        <a:pt x="0" y="55"/>
                      </a:cubicBezTo>
                      <a:lnTo>
                        <a:pt x="0" y="55"/>
                      </a:lnTo>
                      <a:cubicBezTo>
                        <a:pt x="0" y="25"/>
                        <a:pt x="22" y="0"/>
                        <a:pt x="49" y="0"/>
                      </a:cubicBezTo>
                      <a:lnTo>
                        <a:pt x="113" y="0"/>
                      </a:lnTo>
                      <a:cubicBezTo>
                        <a:pt x="144" y="0"/>
                        <a:pt x="169" y="21"/>
                        <a:pt x="169" y="56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44" name="Line 69">
                  <a:extLst>
                    <a:ext uri="{FF2B5EF4-FFF2-40B4-BE49-F238E27FC236}">
                      <a16:creationId xmlns:a16="http://schemas.microsoft.com/office/drawing/2014/main" id="{826800A2-9C3D-244D-87B1-D0617F6122C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605588" y="3765550"/>
                  <a:ext cx="1587" cy="30163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45" name="Line 70">
                  <a:extLst>
                    <a:ext uri="{FF2B5EF4-FFF2-40B4-BE49-F238E27FC236}">
                      <a16:creationId xmlns:a16="http://schemas.microsoft.com/office/drawing/2014/main" id="{6F457D3F-C5F9-AA47-B060-AC7AE16DF48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605588" y="3887788"/>
                  <a:ext cx="1587" cy="30162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259" name="Groupe 258">
                <a:extLst>
                  <a:ext uri="{FF2B5EF4-FFF2-40B4-BE49-F238E27FC236}">
                    <a16:creationId xmlns:a16="http://schemas.microsoft.com/office/drawing/2014/main" id="{AA4C862A-128A-F742-9EF8-06ECEBAA4E72}"/>
                  </a:ext>
                </a:extLst>
              </p:cNvPr>
              <p:cNvGrpSpPr/>
              <p:nvPr/>
            </p:nvGrpSpPr>
            <p:grpSpPr>
              <a:xfrm>
                <a:off x="6164857" y="4594329"/>
                <a:ext cx="320194" cy="288068"/>
                <a:chOff x="5635625" y="5330825"/>
                <a:chExt cx="474663" cy="427038"/>
              </a:xfrm>
            </p:grpSpPr>
            <p:sp>
              <p:nvSpPr>
                <p:cNvPr id="260" name="Freeform 154">
                  <a:extLst>
                    <a:ext uri="{FF2B5EF4-FFF2-40B4-BE49-F238E27FC236}">
                      <a16:creationId xmlns:a16="http://schemas.microsoft.com/office/drawing/2014/main" id="{5C649BBC-6B75-2C4C-963E-A6F9708A9CF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635625" y="5449888"/>
                  <a:ext cx="412750" cy="307975"/>
                </a:xfrm>
                <a:custGeom>
                  <a:avLst/>
                  <a:gdLst>
                    <a:gd name="T0" fmla="*/ 408 w 1147"/>
                    <a:gd name="T1" fmla="*/ 120 h 855"/>
                    <a:gd name="T2" fmla="*/ 178 w 1147"/>
                    <a:gd name="T3" fmla="*/ 23 h 855"/>
                    <a:gd name="T4" fmla="*/ 234 w 1147"/>
                    <a:gd name="T5" fmla="*/ 160 h 855"/>
                    <a:gd name="T6" fmla="*/ 141 w 1147"/>
                    <a:gd name="T7" fmla="*/ 273 h 855"/>
                    <a:gd name="T8" fmla="*/ 40 w 1147"/>
                    <a:gd name="T9" fmla="*/ 291 h 855"/>
                    <a:gd name="T10" fmla="*/ 54 w 1147"/>
                    <a:gd name="T11" fmla="*/ 468 h 855"/>
                    <a:gd name="T12" fmla="*/ 328 w 1147"/>
                    <a:gd name="T13" fmla="*/ 665 h 855"/>
                    <a:gd name="T14" fmla="*/ 328 w 1147"/>
                    <a:gd name="T15" fmla="*/ 854 h 855"/>
                    <a:gd name="T16" fmla="*/ 413 w 1147"/>
                    <a:gd name="T17" fmla="*/ 854 h 855"/>
                    <a:gd name="T18" fmla="*/ 469 w 1147"/>
                    <a:gd name="T19" fmla="*/ 741 h 855"/>
                    <a:gd name="T20" fmla="*/ 667 w 1147"/>
                    <a:gd name="T21" fmla="*/ 769 h 855"/>
                    <a:gd name="T22" fmla="*/ 863 w 1147"/>
                    <a:gd name="T23" fmla="*/ 743 h 855"/>
                    <a:gd name="T24" fmla="*/ 921 w 1147"/>
                    <a:gd name="T25" fmla="*/ 854 h 855"/>
                    <a:gd name="T26" fmla="*/ 1005 w 1147"/>
                    <a:gd name="T27" fmla="*/ 854 h 855"/>
                    <a:gd name="T28" fmla="*/ 1042 w 1147"/>
                    <a:gd name="T29" fmla="*/ 638 h 855"/>
                    <a:gd name="T30" fmla="*/ 1146 w 1147"/>
                    <a:gd name="T31" fmla="*/ 374 h 855"/>
                    <a:gd name="T32" fmla="*/ 640 w 1147"/>
                    <a:gd name="T33" fmla="*/ 7 h 855"/>
                    <a:gd name="T34" fmla="*/ 361 w 1147"/>
                    <a:gd name="T35" fmla="*/ 76 h 8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147" h="855">
                      <a:moveTo>
                        <a:pt x="408" y="120"/>
                      </a:moveTo>
                      <a:cubicBezTo>
                        <a:pt x="357" y="45"/>
                        <a:pt x="196" y="0"/>
                        <a:pt x="178" y="23"/>
                      </a:cubicBezTo>
                      <a:cubicBezTo>
                        <a:pt x="165" y="40"/>
                        <a:pt x="206" y="112"/>
                        <a:pt x="234" y="160"/>
                      </a:cubicBezTo>
                      <a:cubicBezTo>
                        <a:pt x="194" y="188"/>
                        <a:pt x="161" y="227"/>
                        <a:pt x="141" y="273"/>
                      </a:cubicBezTo>
                      <a:cubicBezTo>
                        <a:pt x="116" y="285"/>
                        <a:pt x="85" y="291"/>
                        <a:pt x="40" y="291"/>
                      </a:cubicBezTo>
                      <a:cubicBezTo>
                        <a:pt x="0" y="290"/>
                        <a:pt x="18" y="399"/>
                        <a:pt x="54" y="468"/>
                      </a:cubicBezTo>
                      <a:cubicBezTo>
                        <a:pt x="87" y="531"/>
                        <a:pt x="300" y="660"/>
                        <a:pt x="328" y="665"/>
                      </a:cubicBezTo>
                      <a:lnTo>
                        <a:pt x="328" y="854"/>
                      </a:lnTo>
                      <a:lnTo>
                        <a:pt x="413" y="854"/>
                      </a:lnTo>
                      <a:lnTo>
                        <a:pt x="469" y="741"/>
                      </a:lnTo>
                      <a:cubicBezTo>
                        <a:pt x="521" y="757"/>
                        <a:pt x="607" y="769"/>
                        <a:pt x="667" y="769"/>
                      </a:cubicBezTo>
                      <a:cubicBezTo>
                        <a:pt x="732" y="769"/>
                        <a:pt x="799" y="763"/>
                        <a:pt x="863" y="743"/>
                      </a:cubicBezTo>
                      <a:lnTo>
                        <a:pt x="921" y="854"/>
                      </a:lnTo>
                      <a:lnTo>
                        <a:pt x="1005" y="854"/>
                      </a:lnTo>
                      <a:lnTo>
                        <a:pt x="1042" y="638"/>
                      </a:lnTo>
                      <a:cubicBezTo>
                        <a:pt x="1112" y="571"/>
                        <a:pt x="1146" y="480"/>
                        <a:pt x="1146" y="374"/>
                      </a:cubicBezTo>
                      <a:cubicBezTo>
                        <a:pt x="1146" y="162"/>
                        <a:pt x="903" y="7"/>
                        <a:pt x="640" y="7"/>
                      </a:cubicBezTo>
                      <a:cubicBezTo>
                        <a:pt x="530" y="7"/>
                        <a:pt x="435" y="39"/>
                        <a:pt x="361" y="76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61" name="Freeform 155">
                  <a:extLst>
                    <a:ext uri="{FF2B5EF4-FFF2-40B4-BE49-F238E27FC236}">
                      <a16:creationId xmlns:a16="http://schemas.microsoft.com/office/drawing/2014/main" id="{7EAADD1B-CE2B-484B-B0DC-1F5D3B5676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884863" y="5492750"/>
                  <a:ext cx="122237" cy="92075"/>
                </a:xfrm>
                <a:custGeom>
                  <a:avLst/>
                  <a:gdLst>
                    <a:gd name="T0" fmla="*/ 338 w 339"/>
                    <a:gd name="T1" fmla="*/ 254 h 255"/>
                    <a:gd name="T2" fmla="*/ 0 w 339"/>
                    <a:gd name="T3" fmla="*/ 0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339" h="255">
                      <a:moveTo>
                        <a:pt x="338" y="254"/>
                      </a:moveTo>
                      <a:cubicBezTo>
                        <a:pt x="338" y="135"/>
                        <a:pt x="176" y="0"/>
                        <a:pt x="0" y="0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62" name="Line 156">
                  <a:extLst>
                    <a:ext uri="{FF2B5EF4-FFF2-40B4-BE49-F238E27FC236}">
                      <a16:creationId xmlns:a16="http://schemas.microsoft.com/office/drawing/2014/main" id="{24E826E4-A7C1-9948-A519-E92C38A7286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732463" y="5554663"/>
                  <a:ext cx="20637" cy="158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63" name="Freeform 157">
                  <a:extLst>
                    <a:ext uri="{FF2B5EF4-FFF2-40B4-BE49-F238E27FC236}">
                      <a16:creationId xmlns:a16="http://schemas.microsoft.com/office/drawing/2014/main" id="{C2853964-21AB-084B-9D86-B32D6D10250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803900" y="5330825"/>
                  <a:ext cx="122238" cy="101600"/>
                </a:xfrm>
                <a:custGeom>
                  <a:avLst/>
                  <a:gdLst>
                    <a:gd name="T0" fmla="*/ 43 w 340"/>
                    <a:gd name="T1" fmla="*/ 283 h 284"/>
                    <a:gd name="T2" fmla="*/ 0 w 340"/>
                    <a:gd name="T3" fmla="*/ 170 h 284"/>
                    <a:gd name="T4" fmla="*/ 169 w 340"/>
                    <a:gd name="T5" fmla="*/ 0 h 284"/>
                    <a:gd name="T6" fmla="*/ 339 w 340"/>
                    <a:gd name="T7" fmla="*/ 170 h 284"/>
                    <a:gd name="T8" fmla="*/ 296 w 340"/>
                    <a:gd name="T9" fmla="*/ 283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0" h="284">
                      <a:moveTo>
                        <a:pt x="43" y="283"/>
                      </a:moveTo>
                      <a:cubicBezTo>
                        <a:pt x="16" y="253"/>
                        <a:pt x="0" y="213"/>
                        <a:pt x="0" y="170"/>
                      </a:cubicBezTo>
                      <a:cubicBezTo>
                        <a:pt x="0" y="76"/>
                        <a:pt x="76" y="0"/>
                        <a:pt x="169" y="0"/>
                      </a:cubicBezTo>
                      <a:cubicBezTo>
                        <a:pt x="263" y="0"/>
                        <a:pt x="339" y="76"/>
                        <a:pt x="339" y="170"/>
                      </a:cubicBezTo>
                      <a:cubicBezTo>
                        <a:pt x="339" y="213"/>
                        <a:pt x="322" y="253"/>
                        <a:pt x="296" y="283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64" name="Freeform 158">
                  <a:extLst>
                    <a:ext uri="{FF2B5EF4-FFF2-40B4-BE49-F238E27FC236}">
                      <a16:creationId xmlns:a16="http://schemas.microsoft.com/office/drawing/2014/main" id="{145DE8DD-CEB4-834D-87CA-BF8D3416C0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48375" y="5567363"/>
                  <a:ext cx="61913" cy="20637"/>
                </a:xfrm>
                <a:custGeom>
                  <a:avLst/>
                  <a:gdLst>
                    <a:gd name="T0" fmla="*/ 0 w 171"/>
                    <a:gd name="T1" fmla="*/ 46 h 56"/>
                    <a:gd name="T2" fmla="*/ 52 w 171"/>
                    <a:gd name="T3" fmla="*/ 12 h 56"/>
                    <a:gd name="T4" fmla="*/ 98 w 171"/>
                    <a:gd name="T5" fmla="*/ 27 h 56"/>
                    <a:gd name="T6" fmla="*/ 98 w 171"/>
                    <a:gd name="T7" fmla="*/ 27 h 56"/>
                    <a:gd name="T8" fmla="*/ 148 w 171"/>
                    <a:gd name="T9" fmla="*/ 39 h 56"/>
                    <a:gd name="T10" fmla="*/ 170 w 171"/>
                    <a:gd name="T11" fmla="*/ 18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1" h="56">
                      <a:moveTo>
                        <a:pt x="0" y="46"/>
                      </a:moveTo>
                      <a:lnTo>
                        <a:pt x="52" y="12"/>
                      </a:lnTo>
                      <a:cubicBezTo>
                        <a:pt x="68" y="0"/>
                        <a:pt x="91" y="8"/>
                        <a:pt x="98" y="27"/>
                      </a:cubicBezTo>
                      <a:lnTo>
                        <a:pt x="98" y="27"/>
                      </a:lnTo>
                      <a:cubicBezTo>
                        <a:pt x="105" y="49"/>
                        <a:pt x="132" y="55"/>
                        <a:pt x="148" y="39"/>
                      </a:cubicBezTo>
                      <a:lnTo>
                        <a:pt x="170" y="18"/>
                      </a:ln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265" name="Groupe 264">
                <a:extLst>
                  <a:ext uri="{FF2B5EF4-FFF2-40B4-BE49-F238E27FC236}">
                    <a16:creationId xmlns:a16="http://schemas.microsoft.com/office/drawing/2014/main" id="{3C23B9DB-7203-E141-8A1C-ADF3C6AE789A}"/>
                  </a:ext>
                </a:extLst>
              </p:cNvPr>
              <p:cNvGrpSpPr/>
              <p:nvPr/>
            </p:nvGrpSpPr>
            <p:grpSpPr>
              <a:xfrm>
                <a:off x="7317612" y="4586833"/>
                <a:ext cx="288068" cy="303059"/>
                <a:chOff x="3271838" y="4676775"/>
                <a:chExt cx="427037" cy="449263"/>
              </a:xfrm>
            </p:grpSpPr>
            <p:sp>
              <p:nvSpPr>
                <p:cNvPr id="266" name="Freeform 81">
                  <a:extLst>
                    <a:ext uri="{FF2B5EF4-FFF2-40B4-BE49-F238E27FC236}">
                      <a16:creationId xmlns:a16="http://schemas.microsoft.com/office/drawing/2014/main" id="{36D18CE7-79BB-8441-B857-4823575A10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271838" y="4960938"/>
                  <a:ext cx="71437" cy="71437"/>
                </a:xfrm>
                <a:custGeom>
                  <a:avLst/>
                  <a:gdLst>
                    <a:gd name="T0" fmla="*/ 198 w 199"/>
                    <a:gd name="T1" fmla="*/ 98 h 198"/>
                    <a:gd name="T2" fmla="*/ 185 w 199"/>
                    <a:gd name="T3" fmla="*/ 148 h 198"/>
                    <a:gd name="T4" fmla="*/ 148 w 199"/>
                    <a:gd name="T5" fmla="*/ 184 h 198"/>
                    <a:gd name="T6" fmla="*/ 99 w 199"/>
                    <a:gd name="T7" fmla="*/ 197 h 198"/>
                    <a:gd name="T8" fmla="*/ 50 w 199"/>
                    <a:gd name="T9" fmla="*/ 184 h 198"/>
                    <a:gd name="T10" fmla="*/ 14 w 199"/>
                    <a:gd name="T11" fmla="*/ 148 h 198"/>
                    <a:gd name="T12" fmla="*/ 0 w 199"/>
                    <a:gd name="T13" fmla="*/ 98 h 198"/>
                    <a:gd name="T14" fmla="*/ 14 w 199"/>
                    <a:gd name="T15" fmla="*/ 49 h 198"/>
                    <a:gd name="T16" fmla="*/ 50 w 199"/>
                    <a:gd name="T17" fmla="*/ 13 h 198"/>
                    <a:gd name="T18" fmla="*/ 99 w 199"/>
                    <a:gd name="T19" fmla="*/ 0 h 198"/>
                    <a:gd name="T20" fmla="*/ 148 w 199"/>
                    <a:gd name="T21" fmla="*/ 13 h 198"/>
                    <a:gd name="T22" fmla="*/ 185 w 199"/>
                    <a:gd name="T23" fmla="*/ 49 h 198"/>
                    <a:gd name="T24" fmla="*/ 198 w 199"/>
                    <a:gd name="T25" fmla="*/ 98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99" h="198">
                      <a:moveTo>
                        <a:pt x="198" y="98"/>
                      </a:moveTo>
                      <a:cubicBezTo>
                        <a:pt x="198" y="117"/>
                        <a:pt x="194" y="132"/>
                        <a:pt x="185" y="148"/>
                      </a:cubicBezTo>
                      <a:cubicBezTo>
                        <a:pt x="176" y="164"/>
                        <a:pt x="163" y="175"/>
                        <a:pt x="148" y="184"/>
                      </a:cubicBezTo>
                      <a:cubicBezTo>
                        <a:pt x="132" y="193"/>
                        <a:pt x="117" y="197"/>
                        <a:pt x="99" y="197"/>
                      </a:cubicBezTo>
                      <a:cubicBezTo>
                        <a:pt x="81" y="197"/>
                        <a:pt x="65" y="193"/>
                        <a:pt x="50" y="184"/>
                      </a:cubicBezTo>
                      <a:cubicBezTo>
                        <a:pt x="34" y="175"/>
                        <a:pt x="23" y="164"/>
                        <a:pt x="14" y="148"/>
                      </a:cubicBezTo>
                      <a:cubicBezTo>
                        <a:pt x="4" y="132"/>
                        <a:pt x="0" y="117"/>
                        <a:pt x="0" y="98"/>
                      </a:cubicBezTo>
                      <a:cubicBezTo>
                        <a:pt x="0" y="80"/>
                        <a:pt x="4" y="65"/>
                        <a:pt x="14" y="49"/>
                      </a:cubicBezTo>
                      <a:cubicBezTo>
                        <a:pt x="23" y="33"/>
                        <a:pt x="34" y="22"/>
                        <a:pt x="50" y="13"/>
                      </a:cubicBezTo>
                      <a:cubicBezTo>
                        <a:pt x="65" y="4"/>
                        <a:pt x="81" y="0"/>
                        <a:pt x="99" y="0"/>
                      </a:cubicBezTo>
                      <a:cubicBezTo>
                        <a:pt x="117" y="0"/>
                        <a:pt x="132" y="4"/>
                        <a:pt x="148" y="13"/>
                      </a:cubicBezTo>
                      <a:cubicBezTo>
                        <a:pt x="163" y="22"/>
                        <a:pt x="176" y="33"/>
                        <a:pt x="185" y="49"/>
                      </a:cubicBezTo>
                      <a:cubicBezTo>
                        <a:pt x="194" y="65"/>
                        <a:pt x="198" y="80"/>
                        <a:pt x="198" y="98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67" name="Freeform 82">
                  <a:extLst>
                    <a:ext uri="{FF2B5EF4-FFF2-40B4-BE49-F238E27FC236}">
                      <a16:creationId xmlns:a16="http://schemas.microsoft.com/office/drawing/2014/main" id="{A4E07C84-24E2-374A-82D9-92BAA2ECE5E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73438" y="5053013"/>
                  <a:ext cx="71437" cy="71437"/>
                </a:xfrm>
                <a:custGeom>
                  <a:avLst/>
                  <a:gdLst>
                    <a:gd name="T0" fmla="*/ 99 w 199"/>
                    <a:gd name="T1" fmla="*/ 197 h 198"/>
                    <a:gd name="T2" fmla="*/ 99 w 199"/>
                    <a:gd name="T3" fmla="*/ 197 h 198"/>
                    <a:gd name="T4" fmla="*/ 0 w 199"/>
                    <a:gd name="T5" fmla="*/ 98 h 198"/>
                    <a:gd name="T6" fmla="*/ 0 w 199"/>
                    <a:gd name="T7" fmla="*/ 98 h 198"/>
                    <a:gd name="T8" fmla="*/ 99 w 199"/>
                    <a:gd name="T9" fmla="*/ 0 h 198"/>
                    <a:gd name="T10" fmla="*/ 99 w 199"/>
                    <a:gd name="T11" fmla="*/ 0 h 198"/>
                    <a:gd name="T12" fmla="*/ 198 w 199"/>
                    <a:gd name="T13" fmla="*/ 98 h 198"/>
                    <a:gd name="T14" fmla="*/ 198 w 199"/>
                    <a:gd name="T15" fmla="*/ 98 h 198"/>
                    <a:gd name="T16" fmla="*/ 99 w 199"/>
                    <a:gd name="T17" fmla="*/ 197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9" h="198">
                      <a:moveTo>
                        <a:pt x="99" y="197"/>
                      </a:moveTo>
                      <a:lnTo>
                        <a:pt x="99" y="197"/>
                      </a:lnTo>
                      <a:cubicBezTo>
                        <a:pt x="45" y="197"/>
                        <a:pt x="0" y="153"/>
                        <a:pt x="0" y="98"/>
                      </a:cubicBezTo>
                      <a:lnTo>
                        <a:pt x="0" y="98"/>
                      </a:lnTo>
                      <a:cubicBezTo>
                        <a:pt x="0" y="44"/>
                        <a:pt x="45" y="0"/>
                        <a:pt x="99" y="0"/>
                      </a:cubicBezTo>
                      <a:lnTo>
                        <a:pt x="99" y="0"/>
                      </a:lnTo>
                      <a:cubicBezTo>
                        <a:pt x="154" y="0"/>
                        <a:pt x="198" y="44"/>
                        <a:pt x="198" y="98"/>
                      </a:cubicBezTo>
                      <a:lnTo>
                        <a:pt x="198" y="98"/>
                      </a:lnTo>
                      <a:cubicBezTo>
                        <a:pt x="198" y="153"/>
                        <a:pt x="154" y="197"/>
                        <a:pt x="99" y="197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68" name="Line 83">
                  <a:extLst>
                    <a:ext uri="{FF2B5EF4-FFF2-40B4-BE49-F238E27FC236}">
                      <a16:creationId xmlns:a16="http://schemas.microsoft.com/office/drawing/2014/main" id="{B2650C6B-BFC9-3741-825D-7D4A8166C2C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292475" y="4960938"/>
                  <a:ext cx="131763" cy="16510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69" name="Line 84">
                  <a:extLst>
                    <a:ext uri="{FF2B5EF4-FFF2-40B4-BE49-F238E27FC236}">
                      <a16:creationId xmlns:a16="http://schemas.microsoft.com/office/drawing/2014/main" id="{A04B9334-BE6A-BF46-8F93-399C22410B0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463925" y="5124450"/>
                  <a:ext cx="33338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70" name="Freeform 85">
                  <a:extLst>
                    <a:ext uri="{FF2B5EF4-FFF2-40B4-BE49-F238E27FC236}">
                      <a16:creationId xmlns:a16="http://schemas.microsoft.com/office/drawing/2014/main" id="{A309F574-09E0-4744-AD3D-DC83E6821A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94075" y="4778375"/>
                  <a:ext cx="101600" cy="163513"/>
                </a:xfrm>
                <a:custGeom>
                  <a:avLst/>
                  <a:gdLst>
                    <a:gd name="T0" fmla="*/ 0 w 283"/>
                    <a:gd name="T1" fmla="*/ 451 h 452"/>
                    <a:gd name="T2" fmla="*/ 0 w 283"/>
                    <a:gd name="T3" fmla="*/ 0 h 452"/>
                    <a:gd name="T4" fmla="*/ 282 w 283"/>
                    <a:gd name="T5" fmla="*/ 0 h 4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3" h="452">
                      <a:moveTo>
                        <a:pt x="0" y="451"/>
                      </a:moveTo>
                      <a:lnTo>
                        <a:pt x="0" y="0"/>
                      </a:lnTo>
                      <a:lnTo>
                        <a:pt x="282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71" name="Freeform 86">
                  <a:extLst>
                    <a:ext uri="{FF2B5EF4-FFF2-40B4-BE49-F238E27FC236}">
                      <a16:creationId xmlns:a16="http://schemas.microsoft.com/office/drawing/2014/main" id="{2BA4302B-2C9B-7941-975D-4091D58717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95675" y="4676775"/>
                  <a:ext cx="101600" cy="447675"/>
                </a:xfrm>
                <a:custGeom>
                  <a:avLst/>
                  <a:gdLst>
                    <a:gd name="T0" fmla="*/ 141 w 283"/>
                    <a:gd name="T1" fmla="*/ 1242 h 1243"/>
                    <a:gd name="T2" fmla="*/ 0 w 283"/>
                    <a:gd name="T3" fmla="*/ 1242 h 1243"/>
                    <a:gd name="T4" fmla="*/ 0 w 283"/>
                    <a:gd name="T5" fmla="*/ 0 h 1243"/>
                    <a:gd name="T6" fmla="*/ 282 w 283"/>
                    <a:gd name="T7" fmla="*/ 0 h 1243"/>
                    <a:gd name="T8" fmla="*/ 282 w 283"/>
                    <a:gd name="T9" fmla="*/ 1242 h 1243"/>
                    <a:gd name="T10" fmla="*/ 141 w 283"/>
                    <a:gd name="T11" fmla="*/ 1242 h 1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3" h="1243">
                      <a:moveTo>
                        <a:pt x="141" y="1242"/>
                      </a:moveTo>
                      <a:lnTo>
                        <a:pt x="0" y="1242"/>
                      </a:lnTo>
                      <a:lnTo>
                        <a:pt x="0" y="0"/>
                      </a:lnTo>
                      <a:lnTo>
                        <a:pt x="282" y="0"/>
                      </a:lnTo>
                      <a:lnTo>
                        <a:pt x="282" y="1242"/>
                      </a:lnTo>
                      <a:lnTo>
                        <a:pt x="141" y="1242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72" name="Freeform 87">
                  <a:extLst>
                    <a:ext uri="{FF2B5EF4-FFF2-40B4-BE49-F238E27FC236}">
                      <a16:creationId xmlns:a16="http://schemas.microsoft.com/office/drawing/2014/main" id="{EEC2DD24-7209-374F-9742-BA5D76B976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97275" y="4889500"/>
                  <a:ext cx="101600" cy="233363"/>
                </a:xfrm>
                <a:custGeom>
                  <a:avLst/>
                  <a:gdLst>
                    <a:gd name="T0" fmla="*/ 0 w 284"/>
                    <a:gd name="T1" fmla="*/ 0 h 650"/>
                    <a:gd name="T2" fmla="*/ 283 w 284"/>
                    <a:gd name="T3" fmla="*/ 0 h 650"/>
                    <a:gd name="T4" fmla="*/ 283 w 284"/>
                    <a:gd name="T5" fmla="*/ 649 h 650"/>
                    <a:gd name="T6" fmla="*/ 0 w 284"/>
                    <a:gd name="T7" fmla="*/ 649 h 6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4" h="650">
                      <a:moveTo>
                        <a:pt x="0" y="0"/>
                      </a:moveTo>
                      <a:lnTo>
                        <a:pt x="283" y="0"/>
                      </a:lnTo>
                      <a:lnTo>
                        <a:pt x="283" y="649"/>
                      </a:lnTo>
                      <a:lnTo>
                        <a:pt x="0" y="64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273" name="Grouper 567">
                <a:extLst>
                  <a:ext uri="{FF2B5EF4-FFF2-40B4-BE49-F238E27FC236}">
                    <a16:creationId xmlns:a16="http://schemas.microsoft.com/office/drawing/2014/main" id="{60F79C25-3B9C-DC48-8CC7-32FCDF29A8B2}"/>
                  </a:ext>
                </a:extLst>
              </p:cNvPr>
              <p:cNvGrpSpPr/>
              <p:nvPr/>
            </p:nvGrpSpPr>
            <p:grpSpPr>
              <a:xfrm>
                <a:off x="8421107" y="4583620"/>
                <a:ext cx="280572" cy="309485"/>
                <a:chOff x="487362" y="5835651"/>
                <a:chExt cx="415925" cy="458787"/>
              </a:xfrm>
            </p:grpSpPr>
            <p:sp>
              <p:nvSpPr>
                <p:cNvPr id="274" name="Freeform 91">
                  <a:extLst>
                    <a:ext uri="{FF2B5EF4-FFF2-40B4-BE49-F238E27FC236}">
                      <a16:creationId xmlns:a16="http://schemas.microsoft.com/office/drawing/2014/main" id="{8111882F-4B22-3048-BA0B-F1E072DAC84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0087" y="5835651"/>
                  <a:ext cx="101600" cy="447675"/>
                </a:xfrm>
                <a:custGeom>
                  <a:avLst/>
                  <a:gdLst>
                    <a:gd name="T0" fmla="*/ 141 w 283"/>
                    <a:gd name="T1" fmla="*/ 1241 h 1242"/>
                    <a:gd name="T2" fmla="*/ 0 w 283"/>
                    <a:gd name="T3" fmla="*/ 1241 h 1242"/>
                    <a:gd name="T4" fmla="*/ 0 w 283"/>
                    <a:gd name="T5" fmla="*/ 0 h 1242"/>
                    <a:gd name="T6" fmla="*/ 282 w 283"/>
                    <a:gd name="T7" fmla="*/ 0 h 1242"/>
                    <a:gd name="T8" fmla="*/ 282 w 283"/>
                    <a:gd name="T9" fmla="*/ 1241 h 1242"/>
                    <a:gd name="T10" fmla="*/ 141 w 283"/>
                    <a:gd name="T11" fmla="*/ 1241 h 12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3" h="1242">
                      <a:moveTo>
                        <a:pt x="141" y="1241"/>
                      </a:moveTo>
                      <a:lnTo>
                        <a:pt x="0" y="1241"/>
                      </a:lnTo>
                      <a:lnTo>
                        <a:pt x="0" y="0"/>
                      </a:lnTo>
                      <a:lnTo>
                        <a:pt x="282" y="0"/>
                      </a:lnTo>
                      <a:lnTo>
                        <a:pt x="282" y="1241"/>
                      </a:lnTo>
                      <a:lnTo>
                        <a:pt x="141" y="1241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grpSp>
              <p:nvGrpSpPr>
                <p:cNvPr id="275" name="Grouper 566">
                  <a:extLst>
                    <a:ext uri="{FF2B5EF4-FFF2-40B4-BE49-F238E27FC236}">
                      <a16:creationId xmlns:a16="http://schemas.microsoft.com/office/drawing/2014/main" id="{941F3D64-C7C2-404B-8963-DD3D83595B29}"/>
                    </a:ext>
                  </a:extLst>
                </p:cNvPr>
                <p:cNvGrpSpPr/>
                <p:nvPr/>
              </p:nvGrpSpPr>
              <p:grpSpPr>
                <a:xfrm>
                  <a:off x="487362" y="5937251"/>
                  <a:ext cx="415925" cy="357187"/>
                  <a:chOff x="487362" y="5937251"/>
                  <a:chExt cx="415925" cy="357187"/>
                </a:xfrm>
              </p:grpSpPr>
              <p:sp>
                <p:nvSpPr>
                  <p:cNvPr id="276" name="Freeform 87">
                    <a:extLst>
                      <a:ext uri="{FF2B5EF4-FFF2-40B4-BE49-F238E27FC236}">
                        <a16:creationId xmlns:a16="http://schemas.microsoft.com/office/drawing/2014/main" id="{25E70691-FFC5-DA40-A153-83E97465E70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87362" y="6202363"/>
                    <a:ext cx="163512" cy="92075"/>
                  </a:xfrm>
                  <a:custGeom>
                    <a:avLst/>
                    <a:gdLst>
                      <a:gd name="T0" fmla="*/ 452 w 453"/>
                      <a:gd name="T1" fmla="*/ 254 h 255"/>
                      <a:gd name="T2" fmla="*/ 452 w 453"/>
                      <a:gd name="T3" fmla="*/ 141 h 255"/>
                      <a:gd name="T4" fmla="*/ 310 w 453"/>
                      <a:gd name="T5" fmla="*/ 0 h 255"/>
                      <a:gd name="T6" fmla="*/ 141 w 453"/>
                      <a:gd name="T7" fmla="*/ 0 h 255"/>
                      <a:gd name="T8" fmla="*/ 0 w 453"/>
                      <a:gd name="T9" fmla="*/ 141 h 255"/>
                      <a:gd name="T10" fmla="*/ 0 w 453"/>
                      <a:gd name="T11" fmla="*/ 254 h 2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53" h="255">
                        <a:moveTo>
                          <a:pt x="452" y="254"/>
                        </a:moveTo>
                        <a:lnTo>
                          <a:pt x="452" y="141"/>
                        </a:lnTo>
                        <a:cubicBezTo>
                          <a:pt x="452" y="39"/>
                          <a:pt x="381" y="0"/>
                          <a:pt x="310" y="0"/>
                        </a:cubicBezTo>
                        <a:lnTo>
                          <a:pt x="141" y="0"/>
                        </a:lnTo>
                        <a:cubicBezTo>
                          <a:pt x="71" y="0"/>
                          <a:pt x="0" y="39"/>
                          <a:pt x="0" y="141"/>
                        </a:cubicBezTo>
                        <a:lnTo>
                          <a:pt x="0" y="254"/>
                        </a:lnTo>
                      </a:path>
                    </a:pathLst>
                  </a:custGeom>
                  <a:noFill/>
                  <a:ln w="19050" cap="flat">
                    <a:solidFill>
                      <a:srgbClr val="3350FF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fr-FR"/>
                  </a:p>
                </p:txBody>
              </p:sp>
              <p:sp>
                <p:nvSpPr>
                  <p:cNvPr id="277" name="Freeform 88">
                    <a:extLst>
                      <a:ext uri="{FF2B5EF4-FFF2-40B4-BE49-F238E27FC236}">
                        <a16:creationId xmlns:a16="http://schemas.microsoft.com/office/drawing/2014/main" id="{DEDB5D3B-B99B-DB41-9B87-4E8FAABF10C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7049" y="6069013"/>
                    <a:ext cx="80963" cy="101600"/>
                  </a:xfrm>
                  <a:custGeom>
                    <a:avLst/>
                    <a:gdLst>
                      <a:gd name="T0" fmla="*/ 113 w 227"/>
                      <a:gd name="T1" fmla="*/ 282 h 283"/>
                      <a:gd name="T2" fmla="*/ 226 w 227"/>
                      <a:gd name="T3" fmla="*/ 169 h 283"/>
                      <a:gd name="T4" fmla="*/ 226 w 227"/>
                      <a:gd name="T5" fmla="*/ 113 h 283"/>
                      <a:gd name="T6" fmla="*/ 113 w 227"/>
                      <a:gd name="T7" fmla="*/ 0 h 283"/>
                      <a:gd name="T8" fmla="*/ 0 w 227"/>
                      <a:gd name="T9" fmla="*/ 113 h 283"/>
                      <a:gd name="T10" fmla="*/ 0 w 227"/>
                      <a:gd name="T11" fmla="*/ 169 h 283"/>
                      <a:gd name="T12" fmla="*/ 113 w 227"/>
                      <a:gd name="T13" fmla="*/ 282 h 2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27" h="283">
                        <a:moveTo>
                          <a:pt x="113" y="282"/>
                        </a:moveTo>
                        <a:cubicBezTo>
                          <a:pt x="178" y="282"/>
                          <a:pt x="226" y="237"/>
                          <a:pt x="226" y="169"/>
                        </a:cubicBezTo>
                        <a:lnTo>
                          <a:pt x="226" y="113"/>
                        </a:lnTo>
                        <a:cubicBezTo>
                          <a:pt x="226" y="45"/>
                          <a:pt x="178" y="0"/>
                          <a:pt x="113" y="0"/>
                        </a:cubicBezTo>
                        <a:cubicBezTo>
                          <a:pt x="48" y="0"/>
                          <a:pt x="0" y="45"/>
                          <a:pt x="0" y="113"/>
                        </a:cubicBezTo>
                        <a:lnTo>
                          <a:pt x="0" y="169"/>
                        </a:lnTo>
                        <a:cubicBezTo>
                          <a:pt x="0" y="237"/>
                          <a:pt x="48" y="282"/>
                          <a:pt x="113" y="282"/>
                        </a:cubicBezTo>
                      </a:path>
                    </a:pathLst>
                  </a:custGeom>
                  <a:noFill/>
                  <a:ln w="19050" cap="flat">
                    <a:solidFill>
                      <a:srgbClr val="3350FF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fr-FR"/>
                  </a:p>
                </p:txBody>
              </p:sp>
              <p:sp>
                <p:nvSpPr>
                  <p:cNvPr id="278" name="Line 89">
                    <a:extLst>
                      <a:ext uri="{FF2B5EF4-FFF2-40B4-BE49-F238E27FC236}">
                        <a16:creationId xmlns:a16="http://schemas.microsoft.com/office/drawing/2014/main" id="{61A39790-FE5F-1C46-A0BB-D59EDF301699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668337" y="6283326"/>
                    <a:ext cx="33337" cy="1587"/>
                  </a:xfrm>
                  <a:prstGeom prst="line">
                    <a:avLst/>
                  </a:prstGeom>
                  <a:noFill/>
                  <a:ln w="19050" cap="flat">
                    <a:solidFill>
                      <a:srgbClr val="3350FF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fr-FR"/>
                  </a:p>
                </p:txBody>
              </p:sp>
              <p:sp>
                <p:nvSpPr>
                  <p:cNvPr id="279" name="Freeform 90">
                    <a:extLst>
                      <a:ext uri="{FF2B5EF4-FFF2-40B4-BE49-F238E27FC236}">
                        <a16:creationId xmlns:a16="http://schemas.microsoft.com/office/drawing/2014/main" id="{D6BF9820-DAA5-AA4B-A4D4-1F9912C7A37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98487" y="5937251"/>
                    <a:ext cx="101600" cy="112712"/>
                  </a:xfrm>
                  <a:custGeom>
                    <a:avLst/>
                    <a:gdLst>
                      <a:gd name="T0" fmla="*/ 0 w 284"/>
                      <a:gd name="T1" fmla="*/ 310 h 311"/>
                      <a:gd name="T2" fmla="*/ 0 w 284"/>
                      <a:gd name="T3" fmla="*/ 0 h 311"/>
                      <a:gd name="T4" fmla="*/ 283 w 284"/>
                      <a:gd name="T5" fmla="*/ 0 h 3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84" h="311">
                        <a:moveTo>
                          <a:pt x="0" y="310"/>
                        </a:moveTo>
                        <a:lnTo>
                          <a:pt x="0" y="0"/>
                        </a:lnTo>
                        <a:lnTo>
                          <a:pt x="283" y="0"/>
                        </a:lnTo>
                      </a:path>
                    </a:pathLst>
                  </a:custGeom>
                  <a:noFill/>
                  <a:ln w="19050" cap="flat">
                    <a:solidFill>
                      <a:srgbClr val="3350FF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fr-FR"/>
                  </a:p>
                </p:txBody>
              </p:sp>
              <p:sp>
                <p:nvSpPr>
                  <p:cNvPr id="280" name="Freeform 92">
                    <a:extLst>
                      <a:ext uri="{FF2B5EF4-FFF2-40B4-BE49-F238E27FC236}">
                        <a16:creationId xmlns:a16="http://schemas.microsoft.com/office/drawing/2014/main" id="{BEBB8FFA-DBB8-6B45-A4F3-51807C480DA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01687" y="6049963"/>
                    <a:ext cx="101600" cy="233363"/>
                  </a:xfrm>
                  <a:custGeom>
                    <a:avLst/>
                    <a:gdLst>
                      <a:gd name="T0" fmla="*/ 0 w 283"/>
                      <a:gd name="T1" fmla="*/ 0 h 650"/>
                      <a:gd name="T2" fmla="*/ 282 w 283"/>
                      <a:gd name="T3" fmla="*/ 0 h 650"/>
                      <a:gd name="T4" fmla="*/ 282 w 283"/>
                      <a:gd name="T5" fmla="*/ 649 h 650"/>
                      <a:gd name="T6" fmla="*/ 0 w 283"/>
                      <a:gd name="T7" fmla="*/ 649 h 6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83" h="650">
                        <a:moveTo>
                          <a:pt x="0" y="0"/>
                        </a:moveTo>
                        <a:lnTo>
                          <a:pt x="282" y="0"/>
                        </a:lnTo>
                        <a:lnTo>
                          <a:pt x="282" y="649"/>
                        </a:lnTo>
                        <a:lnTo>
                          <a:pt x="0" y="649"/>
                        </a:lnTo>
                      </a:path>
                    </a:pathLst>
                  </a:custGeom>
                  <a:noFill/>
                  <a:ln w="19050" cap="flat">
                    <a:solidFill>
                      <a:srgbClr val="3350FF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fr-FR"/>
                  </a:p>
                </p:txBody>
              </p:sp>
            </p:grpSp>
          </p:grpSp>
          <p:grpSp>
            <p:nvGrpSpPr>
              <p:cNvPr id="286" name="Grouper 572">
                <a:extLst>
                  <a:ext uri="{FF2B5EF4-FFF2-40B4-BE49-F238E27FC236}">
                    <a16:creationId xmlns:a16="http://schemas.microsoft.com/office/drawing/2014/main" id="{F73D1E50-E624-A94E-8906-25E64C4A3816}"/>
                  </a:ext>
                </a:extLst>
              </p:cNvPr>
              <p:cNvGrpSpPr/>
              <p:nvPr/>
            </p:nvGrpSpPr>
            <p:grpSpPr>
              <a:xfrm>
                <a:off x="7866682" y="4582549"/>
                <a:ext cx="293422" cy="311626"/>
                <a:chOff x="3746499" y="6635751"/>
                <a:chExt cx="434975" cy="461962"/>
              </a:xfrm>
            </p:grpSpPr>
            <p:sp>
              <p:nvSpPr>
                <p:cNvPr id="287" name="Freeform 122">
                  <a:extLst>
                    <a:ext uri="{FF2B5EF4-FFF2-40B4-BE49-F238E27FC236}">
                      <a16:creationId xmlns:a16="http://schemas.microsoft.com/office/drawing/2014/main" id="{2B92D026-30F9-7E43-9D38-496165B143D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46499" y="6635751"/>
                  <a:ext cx="434975" cy="460375"/>
                </a:xfrm>
                <a:custGeom>
                  <a:avLst/>
                  <a:gdLst>
                    <a:gd name="T0" fmla="*/ 994 w 1209"/>
                    <a:gd name="T1" fmla="*/ 925 h 1279"/>
                    <a:gd name="T2" fmla="*/ 1121 w 1209"/>
                    <a:gd name="T3" fmla="*/ 911 h 1279"/>
                    <a:gd name="T4" fmla="*/ 1141 w 1209"/>
                    <a:gd name="T5" fmla="*/ 880 h 1279"/>
                    <a:gd name="T6" fmla="*/ 1124 w 1209"/>
                    <a:gd name="T7" fmla="*/ 835 h 1279"/>
                    <a:gd name="T8" fmla="*/ 1174 w 1209"/>
                    <a:gd name="T9" fmla="*/ 804 h 1279"/>
                    <a:gd name="T10" fmla="*/ 1191 w 1209"/>
                    <a:gd name="T11" fmla="*/ 736 h 1279"/>
                    <a:gd name="T12" fmla="*/ 1084 w 1209"/>
                    <a:gd name="T13" fmla="*/ 561 h 1279"/>
                    <a:gd name="T14" fmla="*/ 1090 w 1209"/>
                    <a:gd name="T15" fmla="*/ 386 h 1279"/>
                    <a:gd name="T16" fmla="*/ 565 w 1209"/>
                    <a:gd name="T17" fmla="*/ 8 h 1279"/>
                    <a:gd name="T18" fmla="*/ 0 w 1209"/>
                    <a:gd name="T19" fmla="*/ 477 h 1279"/>
                    <a:gd name="T20" fmla="*/ 127 w 1209"/>
                    <a:gd name="T21" fmla="*/ 852 h 1279"/>
                    <a:gd name="T22" fmla="*/ 113 w 1209"/>
                    <a:gd name="T23" fmla="*/ 1278 h 12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09" h="1279">
                      <a:moveTo>
                        <a:pt x="994" y="925"/>
                      </a:moveTo>
                      <a:lnTo>
                        <a:pt x="1121" y="911"/>
                      </a:lnTo>
                      <a:cubicBezTo>
                        <a:pt x="1138" y="911"/>
                        <a:pt x="1146" y="894"/>
                        <a:pt x="1141" y="880"/>
                      </a:cubicBezTo>
                      <a:cubicBezTo>
                        <a:pt x="1129" y="860"/>
                        <a:pt x="1121" y="841"/>
                        <a:pt x="1124" y="835"/>
                      </a:cubicBezTo>
                      <a:cubicBezTo>
                        <a:pt x="1126" y="827"/>
                        <a:pt x="1141" y="824"/>
                        <a:pt x="1174" y="804"/>
                      </a:cubicBezTo>
                      <a:cubicBezTo>
                        <a:pt x="1208" y="784"/>
                        <a:pt x="1205" y="756"/>
                        <a:pt x="1191" y="736"/>
                      </a:cubicBezTo>
                      <a:cubicBezTo>
                        <a:pt x="1177" y="716"/>
                        <a:pt x="1087" y="598"/>
                        <a:pt x="1084" y="561"/>
                      </a:cubicBezTo>
                      <a:cubicBezTo>
                        <a:pt x="1081" y="539"/>
                        <a:pt x="1110" y="479"/>
                        <a:pt x="1090" y="386"/>
                      </a:cubicBezTo>
                      <a:cubicBezTo>
                        <a:pt x="1070" y="293"/>
                        <a:pt x="963" y="0"/>
                        <a:pt x="565" y="8"/>
                      </a:cubicBezTo>
                      <a:cubicBezTo>
                        <a:pt x="170" y="17"/>
                        <a:pt x="0" y="285"/>
                        <a:pt x="0" y="477"/>
                      </a:cubicBezTo>
                      <a:cubicBezTo>
                        <a:pt x="0" y="669"/>
                        <a:pt x="96" y="762"/>
                        <a:pt x="127" y="852"/>
                      </a:cubicBezTo>
                      <a:cubicBezTo>
                        <a:pt x="170" y="973"/>
                        <a:pt x="192" y="1117"/>
                        <a:pt x="113" y="1278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88" name="Freeform 123">
                  <a:extLst>
                    <a:ext uri="{FF2B5EF4-FFF2-40B4-BE49-F238E27FC236}">
                      <a16:creationId xmlns:a16="http://schemas.microsoft.com/office/drawing/2014/main" id="{EA6A0CD8-42E4-A445-B852-B4C23A21114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011612" y="7040563"/>
                  <a:ext cx="31750" cy="57150"/>
                </a:xfrm>
                <a:custGeom>
                  <a:avLst/>
                  <a:gdLst>
                    <a:gd name="T0" fmla="*/ 0 w 89"/>
                    <a:gd name="T1" fmla="*/ 158 h 159"/>
                    <a:gd name="T2" fmla="*/ 88 w 89"/>
                    <a:gd name="T3" fmla="*/ 0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89" h="159">
                      <a:moveTo>
                        <a:pt x="0" y="158"/>
                      </a:moveTo>
                      <a:cubicBezTo>
                        <a:pt x="17" y="84"/>
                        <a:pt x="57" y="25"/>
                        <a:pt x="88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89" name="Freeform 124">
                  <a:extLst>
                    <a:ext uri="{FF2B5EF4-FFF2-40B4-BE49-F238E27FC236}">
                      <a16:creationId xmlns:a16="http://schemas.microsoft.com/office/drawing/2014/main" id="{26B697E1-865E-664C-906B-D103810AB7A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002087" y="6983413"/>
                  <a:ext cx="134937" cy="73025"/>
                </a:xfrm>
                <a:custGeom>
                  <a:avLst/>
                  <a:gdLst>
                    <a:gd name="T0" fmla="*/ 0 w 373"/>
                    <a:gd name="T1" fmla="*/ 104 h 204"/>
                    <a:gd name="T2" fmla="*/ 56 w 373"/>
                    <a:gd name="T3" fmla="*/ 141 h 204"/>
                    <a:gd name="T4" fmla="*/ 288 w 373"/>
                    <a:gd name="T5" fmla="*/ 180 h 204"/>
                    <a:gd name="T6" fmla="*/ 333 w 373"/>
                    <a:gd name="T7" fmla="*/ 93 h 204"/>
                    <a:gd name="T8" fmla="*/ 367 w 373"/>
                    <a:gd name="T9" fmla="*/ 0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3" h="204">
                      <a:moveTo>
                        <a:pt x="0" y="104"/>
                      </a:moveTo>
                      <a:cubicBezTo>
                        <a:pt x="23" y="121"/>
                        <a:pt x="45" y="138"/>
                        <a:pt x="56" y="141"/>
                      </a:cubicBezTo>
                      <a:cubicBezTo>
                        <a:pt x="93" y="152"/>
                        <a:pt x="232" y="203"/>
                        <a:pt x="288" y="180"/>
                      </a:cubicBezTo>
                      <a:cubicBezTo>
                        <a:pt x="345" y="158"/>
                        <a:pt x="333" y="107"/>
                        <a:pt x="333" y="93"/>
                      </a:cubicBezTo>
                      <a:cubicBezTo>
                        <a:pt x="336" y="56"/>
                        <a:pt x="372" y="50"/>
                        <a:pt x="367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90" name="Freeform 125">
                  <a:extLst>
                    <a:ext uri="{FF2B5EF4-FFF2-40B4-BE49-F238E27FC236}">
                      <a16:creationId xmlns:a16="http://schemas.microsoft.com/office/drawing/2014/main" id="{AD6A4C4A-FCC8-134B-B3A1-30E23FB212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905249" y="6932613"/>
                  <a:ext cx="61913" cy="61913"/>
                </a:xfrm>
                <a:custGeom>
                  <a:avLst/>
                  <a:gdLst>
                    <a:gd name="T0" fmla="*/ 169 w 170"/>
                    <a:gd name="T1" fmla="*/ 84 h 170"/>
                    <a:gd name="T2" fmla="*/ 158 w 170"/>
                    <a:gd name="T3" fmla="*/ 127 h 170"/>
                    <a:gd name="T4" fmla="*/ 127 w 170"/>
                    <a:gd name="T5" fmla="*/ 158 h 170"/>
                    <a:gd name="T6" fmla="*/ 85 w 170"/>
                    <a:gd name="T7" fmla="*/ 169 h 170"/>
                    <a:gd name="T8" fmla="*/ 42 w 170"/>
                    <a:gd name="T9" fmla="*/ 158 h 170"/>
                    <a:gd name="T10" fmla="*/ 11 w 170"/>
                    <a:gd name="T11" fmla="*/ 127 h 170"/>
                    <a:gd name="T12" fmla="*/ 0 w 170"/>
                    <a:gd name="T13" fmla="*/ 84 h 170"/>
                    <a:gd name="T14" fmla="*/ 11 w 170"/>
                    <a:gd name="T15" fmla="*/ 42 h 170"/>
                    <a:gd name="T16" fmla="*/ 42 w 170"/>
                    <a:gd name="T17" fmla="*/ 11 h 170"/>
                    <a:gd name="T18" fmla="*/ 85 w 170"/>
                    <a:gd name="T19" fmla="*/ 0 h 170"/>
                    <a:gd name="T20" fmla="*/ 127 w 170"/>
                    <a:gd name="T21" fmla="*/ 11 h 170"/>
                    <a:gd name="T22" fmla="*/ 158 w 170"/>
                    <a:gd name="T23" fmla="*/ 42 h 170"/>
                    <a:gd name="T24" fmla="*/ 169 w 170"/>
                    <a:gd name="T25" fmla="*/ 84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0" h="170">
                      <a:moveTo>
                        <a:pt x="169" y="84"/>
                      </a:moveTo>
                      <a:cubicBezTo>
                        <a:pt x="169" y="100"/>
                        <a:pt x="166" y="114"/>
                        <a:pt x="158" y="127"/>
                      </a:cubicBezTo>
                      <a:cubicBezTo>
                        <a:pt x="150" y="141"/>
                        <a:pt x="141" y="151"/>
                        <a:pt x="127" y="158"/>
                      </a:cubicBezTo>
                      <a:cubicBezTo>
                        <a:pt x="114" y="166"/>
                        <a:pt x="101" y="169"/>
                        <a:pt x="85" y="169"/>
                      </a:cubicBezTo>
                      <a:cubicBezTo>
                        <a:pt x="70" y="169"/>
                        <a:pt x="56" y="166"/>
                        <a:pt x="42" y="158"/>
                      </a:cubicBezTo>
                      <a:cubicBezTo>
                        <a:pt x="29" y="151"/>
                        <a:pt x="19" y="141"/>
                        <a:pt x="11" y="127"/>
                      </a:cubicBezTo>
                      <a:cubicBezTo>
                        <a:pt x="3" y="114"/>
                        <a:pt x="0" y="100"/>
                        <a:pt x="0" y="84"/>
                      </a:cubicBezTo>
                      <a:cubicBezTo>
                        <a:pt x="0" y="69"/>
                        <a:pt x="3" y="56"/>
                        <a:pt x="11" y="42"/>
                      </a:cubicBezTo>
                      <a:cubicBezTo>
                        <a:pt x="19" y="29"/>
                        <a:pt x="29" y="19"/>
                        <a:pt x="42" y="11"/>
                      </a:cubicBezTo>
                      <a:cubicBezTo>
                        <a:pt x="56" y="3"/>
                        <a:pt x="69" y="0"/>
                        <a:pt x="85" y="0"/>
                      </a:cubicBezTo>
                      <a:cubicBezTo>
                        <a:pt x="100" y="0"/>
                        <a:pt x="114" y="3"/>
                        <a:pt x="127" y="11"/>
                      </a:cubicBezTo>
                      <a:cubicBezTo>
                        <a:pt x="141" y="19"/>
                        <a:pt x="150" y="29"/>
                        <a:pt x="158" y="42"/>
                      </a:cubicBezTo>
                      <a:cubicBezTo>
                        <a:pt x="166" y="56"/>
                        <a:pt x="169" y="69"/>
                        <a:pt x="169" y="84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91" name="Freeform 126">
                  <a:extLst>
                    <a:ext uri="{FF2B5EF4-FFF2-40B4-BE49-F238E27FC236}">
                      <a16:creationId xmlns:a16="http://schemas.microsoft.com/office/drawing/2014/main" id="{D34A05B8-B021-1F43-9F9C-FD85009181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868737" y="6710363"/>
                  <a:ext cx="152400" cy="193675"/>
                </a:xfrm>
                <a:custGeom>
                  <a:avLst/>
                  <a:gdLst>
                    <a:gd name="T0" fmla="*/ 113 w 424"/>
                    <a:gd name="T1" fmla="*/ 479 h 537"/>
                    <a:gd name="T2" fmla="*/ 113 w 424"/>
                    <a:gd name="T3" fmla="*/ 508 h 537"/>
                    <a:gd name="T4" fmla="*/ 141 w 424"/>
                    <a:gd name="T5" fmla="*/ 536 h 537"/>
                    <a:gd name="T6" fmla="*/ 226 w 424"/>
                    <a:gd name="T7" fmla="*/ 536 h 537"/>
                    <a:gd name="T8" fmla="*/ 254 w 424"/>
                    <a:gd name="T9" fmla="*/ 508 h 537"/>
                    <a:gd name="T10" fmla="*/ 254 w 424"/>
                    <a:gd name="T11" fmla="*/ 479 h 537"/>
                    <a:gd name="T12" fmla="*/ 254 w 424"/>
                    <a:gd name="T13" fmla="*/ 482 h 537"/>
                    <a:gd name="T14" fmla="*/ 364 w 424"/>
                    <a:gd name="T15" fmla="*/ 361 h 537"/>
                    <a:gd name="T16" fmla="*/ 423 w 424"/>
                    <a:gd name="T17" fmla="*/ 197 h 537"/>
                    <a:gd name="T18" fmla="*/ 226 w 424"/>
                    <a:gd name="T19" fmla="*/ 0 h 537"/>
                    <a:gd name="T20" fmla="*/ 0 w 424"/>
                    <a:gd name="T21" fmla="*/ 197 h 537"/>
                    <a:gd name="T22" fmla="*/ 0 w 424"/>
                    <a:gd name="T23" fmla="*/ 225 h 537"/>
                    <a:gd name="T24" fmla="*/ 28 w 424"/>
                    <a:gd name="T25" fmla="*/ 254 h 537"/>
                    <a:gd name="T26" fmla="*/ 113 w 424"/>
                    <a:gd name="T27" fmla="*/ 254 h 537"/>
                    <a:gd name="T28" fmla="*/ 141 w 424"/>
                    <a:gd name="T29" fmla="*/ 225 h 537"/>
                    <a:gd name="T30" fmla="*/ 141 w 424"/>
                    <a:gd name="T31" fmla="*/ 197 h 537"/>
                    <a:gd name="T32" fmla="*/ 212 w 424"/>
                    <a:gd name="T33" fmla="*/ 141 h 537"/>
                    <a:gd name="T34" fmla="*/ 282 w 424"/>
                    <a:gd name="T35" fmla="*/ 197 h 537"/>
                    <a:gd name="T36" fmla="*/ 246 w 424"/>
                    <a:gd name="T37" fmla="*/ 282 h 537"/>
                    <a:gd name="T38" fmla="*/ 113 w 424"/>
                    <a:gd name="T39" fmla="*/ 479 h 5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424" h="537">
                      <a:moveTo>
                        <a:pt x="113" y="479"/>
                      </a:moveTo>
                      <a:lnTo>
                        <a:pt x="113" y="508"/>
                      </a:lnTo>
                      <a:cubicBezTo>
                        <a:pt x="113" y="525"/>
                        <a:pt x="124" y="536"/>
                        <a:pt x="141" y="536"/>
                      </a:cubicBezTo>
                      <a:lnTo>
                        <a:pt x="226" y="536"/>
                      </a:lnTo>
                      <a:cubicBezTo>
                        <a:pt x="243" y="536"/>
                        <a:pt x="254" y="525"/>
                        <a:pt x="254" y="508"/>
                      </a:cubicBezTo>
                      <a:lnTo>
                        <a:pt x="254" y="479"/>
                      </a:lnTo>
                      <a:lnTo>
                        <a:pt x="254" y="482"/>
                      </a:lnTo>
                      <a:cubicBezTo>
                        <a:pt x="254" y="434"/>
                        <a:pt x="333" y="392"/>
                        <a:pt x="364" y="361"/>
                      </a:cubicBezTo>
                      <a:cubicBezTo>
                        <a:pt x="409" y="319"/>
                        <a:pt x="423" y="254"/>
                        <a:pt x="423" y="197"/>
                      </a:cubicBezTo>
                      <a:cubicBezTo>
                        <a:pt x="423" y="101"/>
                        <a:pt x="333" y="0"/>
                        <a:pt x="226" y="0"/>
                      </a:cubicBezTo>
                      <a:cubicBezTo>
                        <a:pt x="76" y="0"/>
                        <a:pt x="3" y="98"/>
                        <a:pt x="0" y="197"/>
                      </a:cubicBezTo>
                      <a:cubicBezTo>
                        <a:pt x="0" y="209"/>
                        <a:pt x="0" y="217"/>
                        <a:pt x="0" y="225"/>
                      </a:cubicBezTo>
                      <a:cubicBezTo>
                        <a:pt x="0" y="242"/>
                        <a:pt x="11" y="254"/>
                        <a:pt x="28" y="254"/>
                      </a:cubicBezTo>
                      <a:lnTo>
                        <a:pt x="113" y="254"/>
                      </a:lnTo>
                      <a:cubicBezTo>
                        <a:pt x="130" y="254"/>
                        <a:pt x="141" y="242"/>
                        <a:pt x="141" y="225"/>
                      </a:cubicBezTo>
                      <a:lnTo>
                        <a:pt x="141" y="197"/>
                      </a:lnTo>
                      <a:cubicBezTo>
                        <a:pt x="141" y="166"/>
                        <a:pt x="173" y="141"/>
                        <a:pt x="212" y="141"/>
                      </a:cubicBezTo>
                      <a:cubicBezTo>
                        <a:pt x="252" y="141"/>
                        <a:pt x="282" y="166"/>
                        <a:pt x="282" y="197"/>
                      </a:cubicBezTo>
                      <a:cubicBezTo>
                        <a:pt x="282" y="240"/>
                        <a:pt x="274" y="256"/>
                        <a:pt x="246" y="282"/>
                      </a:cubicBezTo>
                      <a:cubicBezTo>
                        <a:pt x="198" y="324"/>
                        <a:pt x="113" y="386"/>
                        <a:pt x="113" y="479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292" name="Grouper 255">
                <a:extLst>
                  <a:ext uri="{FF2B5EF4-FFF2-40B4-BE49-F238E27FC236}">
                    <a16:creationId xmlns:a16="http://schemas.microsoft.com/office/drawing/2014/main" id="{9C1727E0-AD96-9945-9843-78B87FD566AE}"/>
                  </a:ext>
                </a:extLst>
              </p:cNvPr>
              <p:cNvGrpSpPr/>
              <p:nvPr/>
            </p:nvGrpSpPr>
            <p:grpSpPr>
              <a:xfrm>
                <a:off x="8962681" y="4580943"/>
                <a:ext cx="279499" cy="314838"/>
                <a:chOff x="664128" y="6941994"/>
                <a:chExt cx="414337" cy="466725"/>
              </a:xfrm>
            </p:grpSpPr>
            <p:sp>
              <p:nvSpPr>
                <p:cNvPr id="293" name="Freeform 142">
                  <a:extLst>
                    <a:ext uri="{FF2B5EF4-FFF2-40B4-BE49-F238E27FC236}">
                      <a16:creationId xmlns:a16="http://schemas.microsoft.com/office/drawing/2014/main" id="{EE52287C-2DE8-CB45-8AEF-BE21F68AD9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43503" y="6941994"/>
                  <a:ext cx="244475" cy="214313"/>
                </a:xfrm>
                <a:custGeom>
                  <a:avLst/>
                  <a:gdLst>
                    <a:gd name="T0" fmla="*/ 0 w 679"/>
                    <a:gd name="T1" fmla="*/ 593 h 594"/>
                    <a:gd name="T2" fmla="*/ 0 w 679"/>
                    <a:gd name="T3" fmla="*/ 310 h 594"/>
                    <a:gd name="T4" fmla="*/ 339 w 679"/>
                    <a:gd name="T5" fmla="*/ 0 h 594"/>
                    <a:gd name="T6" fmla="*/ 678 w 679"/>
                    <a:gd name="T7" fmla="*/ 310 h 594"/>
                    <a:gd name="T8" fmla="*/ 678 w 679"/>
                    <a:gd name="T9" fmla="*/ 593 h 5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9" h="594">
                      <a:moveTo>
                        <a:pt x="0" y="593"/>
                      </a:moveTo>
                      <a:lnTo>
                        <a:pt x="0" y="310"/>
                      </a:lnTo>
                      <a:cubicBezTo>
                        <a:pt x="0" y="141"/>
                        <a:pt x="153" y="0"/>
                        <a:pt x="339" y="0"/>
                      </a:cubicBezTo>
                      <a:cubicBezTo>
                        <a:pt x="525" y="0"/>
                        <a:pt x="678" y="141"/>
                        <a:pt x="678" y="310"/>
                      </a:cubicBezTo>
                      <a:lnTo>
                        <a:pt x="678" y="593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94" name="Freeform 143">
                  <a:extLst>
                    <a:ext uri="{FF2B5EF4-FFF2-40B4-BE49-F238E27FC236}">
                      <a16:creationId xmlns:a16="http://schemas.microsoft.com/office/drawing/2014/main" id="{B63EAE77-26F7-C74A-ACE5-FA64D39EB1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14940" y="7022957"/>
                  <a:ext cx="131763" cy="131762"/>
                </a:xfrm>
                <a:custGeom>
                  <a:avLst/>
                  <a:gdLst>
                    <a:gd name="T0" fmla="*/ 367 w 368"/>
                    <a:gd name="T1" fmla="*/ 367 h 368"/>
                    <a:gd name="T2" fmla="*/ 367 w 368"/>
                    <a:gd name="T3" fmla="*/ 197 h 368"/>
                    <a:gd name="T4" fmla="*/ 197 w 368"/>
                    <a:gd name="T5" fmla="*/ 113 h 368"/>
                    <a:gd name="T6" fmla="*/ 0 w 368"/>
                    <a:gd name="T7" fmla="*/ 0 h 3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8" h="368">
                      <a:moveTo>
                        <a:pt x="367" y="367"/>
                      </a:moveTo>
                      <a:cubicBezTo>
                        <a:pt x="367" y="367"/>
                        <a:pt x="367" y="248"/>
                        <a:pt x="367" y="197"/>
                      </a:cubicBezTo>
                      <a:cubicBezTo>
                        <a:pt x="367" y="197"/>
                        <a:pt x="324" y="113"/>
                        <a:pt x="197" y="113"/>
                      </a:cubicBezTo>
                      <a:cubicBezTo>
                        <a:pt x="82" y="113"/>
                        <a:pt x="0" y="67"/>
                        <a:pt x="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95" name="Freeform 144">
                  <a:extLst>
                    <a:ext uri="{FF2B5EF4-FFF2-40B4-BE49-F238E27FC236}">
                      <a16:creationId xmlns:a16="http://schemas.microsoft.com/office/drawing/2014/main" id="{05156ACD-E126-9047-A554-91837C14FC5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84778" y="7045182"/>
                  <a:ext cx="41275" cy="109537"/>
                </a:xfrm>
                <a:custGeom>
                  <a:avLst/>
                  <a:gdLst>
                    <a:gd name="T0" fmla="*/ 113 w 114"/>
                    <a:gd name="T1" fmla="*/ 0 h 306"/>
                    <a:gd name="T2" fmla="*/ 0 w 114"/>
                    <a:gd name="T3" fmla="*/ 163 h 306"/>
                    <a:gd name="T4" fmla="*/ 0 w 114"/>
                    <a:gd name="T5" fmla="*/ 305 h 3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14" h="306">
                      <a:moveTo>
                        <a:pt x="113" y="0"/>
                      </a:moveTo>
                      <a:cubicBezTo>
                        <a:pt x="79" y="28"/>
                        <a:pt x="0" y="96"/>
                        <a:pt x="0" y="163"/>
                      </a:cubicBezTo>
                      <a:cubicBezTo>
                        <a:pt x="0" y="214"/>
                        <a:pt x="0" y="305"/>
                        <a:pt x="0" y="30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96" name="Freeform 145">
                  <a:extLst>
                    <a:ext uri="{FF2B5EF4-FFF2-40B4-BE49-F238E27FC236}">
                      <a16:creationId xmlns:a16="http://schemas.microsoft.com/office/drawing/2014/main" id="{702359A1-3D89-684D-9656-EFF216F6D09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64128" y="7175357"/>
                  <a:ext cx="414337" cy="233362"/>
                </a:xfrm>
                <a:custGeom>
                  <a:avLst/>
                  <a:gdLst>
                    <a:gd name="T0" fmla="*/ 1042 w 1153"/>
                    <a:gd name="T1" fmla="*/ 649 h 650"/>
                    <a:gd name="T2" fmla="*/ 110 w 1153"/>
                    <a:gd name="T3" fmla="*/ 649 h 650"/>
                    <a:gd name="T4" fmla="*/ 3 w 1153"/>
                    <a:gd name="T5" fmla="*/ 34 h 650"/>
                    <a:gd name="T6" fmla="*/ 31 w 1153"/>
                    <a:gd name="T7" fmla="*/ 0 h 650"/>
                    <a:gd name="T8" fmla="*/ 1121 w 1153"/>
                    <a:gd name="T9" fmla="*/ 0 h 650"/>
                    <a:gd name="T10" fmla="*/ 1149 w 1153"/>
                    <a:gd name="T11" fmla="*/ 34 h 650"/>
                    <a:gd name="T12" fmla="*/ 1042 w 1153"/>
                    <a:gd name="T13" fmla="*/ 649 h 6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53" h="650">
                      <a:moveTo>
                        <a:pt x="1042" y="649"/>
                      </a:moveTo>
                      <a:lnTo>
                        <a:pt x="110" y="649"/>
                      </a:lnTo>
                      <a:lnTo>
                        <a:pt x="3" y="34"/>
                      </a:lnTo>
                      <a:cubicBezTo>
                        <a:pt x="0" y="17"/>
                        <a:pt x="14" y="0"/>
                        <a:pt x="31" y="0"/>
                      </a:cubicBezTo>
                      <a:lnTo>
                        <a:pt x="1121" y="0"/>
                      </a:lnTo>
                      <a:cubicBezTo>
                        <a:pt x="1138" y="0"/>
                        <a:pt x="1152" y="17"/>
                        <a:pt x="1149" y="34"/>
                      </a:cubicBezTo>
                      <a:lnTo>
                        <a:pt x="1042" y="64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97" name="Line 146">
                  <a:extLst>
                    <a:ext uri="{FF2B5EF4-FFF2-40B4-BE49-F238E27FC236}">
                      <a16:creationId xmlns:a16="http://schemas.microsoft.com/office/drawing/2014/main" id="{DDF6B130-B2B4-CC4D-85BF-677FF05F89F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14940" y="7134082"/>
                  <a:ext cx="30163" cy="158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98" name="Line 147">
                  <a:extLst>
                    <a:ext uri="{FF2B5EF4-FFF2-40B4-BE49-F238E27FC236}">
                      <a16:creationId xmlns:a16="http://schemas.microsoft.com/office/drawing/2014/main" id="{7F3F4841-830E-A64D-8A2A-7AC9B7CF25B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86378" y="7134082"/>
                  <a:ext cx="30162" cy="158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99" name="Freeform 148">
                  <a:extLst>
                    <a:ext uri="{FF2B5EF4-FFF2-40B4-BE49-F238E27FC236}">
                      <a16:creationId xmlns:a16="http://schemas.microsoft.com/office/drawing/2014/main" id="{F0B886FE-53C6-8A4A-B57E-36A55C9D0D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35578" y="7256319"/>
                  <a:ext cx="61912" cy="61913"/>
                </a:xfrm>
                <a:custGeom>
                  <a:avLst/>
                  <a:gdLst>
                    <a:gd name="T0" fmla="*/ 170 w 171"/>
                    <a:gd name="T1" fmla="*/ 84 h 170"/>
                    <a:gd name="T2" fmla="*/ 158 w 171"/>
                    <a:gd name="T3" fmla="*/ 127 h 170"/>
                    <a:gd name="T4" fmla="*/ 127 w 171"/>
                    <a:gd name="T5" fmla="*/ 158 h 170"/>
                    <a:gd name="T6" fmla="*/ 85 w 171"/>
                    <a:gd name="T7" fmla="*/ 169 h 170"/>
                    <a:gd name="T8" fmla="*/ 43 w 171"/>
                    <a:gd name="T9" fmla="*/ 158 h 170"/>
                    <a:gd name="T10" fmla="*/ 12 w 171"/>
                    <a:gd name="T11" fmla="*/ 127 h 170"/>
                    <a:gd name="T12" fmla="*/ 0 w 171"/>
                    <a:gd name="T13" fmla="*/ 84 h 170"/>
                    <a:gd name="T14" fmla="*/ 12 w 171"/>
                    <a:gd name="T15" fmla="*/ 42 h 170"/>
                    <a:gd name="T16" fmla="*/ 43 w 171"/>
                    <a:gd name="T17" fmla="*/ 11 h 170"/>
                    <a:gd name="T18" fmla="*/ 85 w 171"/>
                    <a:gd name="T19" fmla="*/ 0 h 170"/>
                    <a:gd name="T20" fmla="*/ 127 w 171"/>
                    <a:gd name="T21" fmla="*/ 11 h 170"/>
                    <a:gd name="T22" fmla="*/ 158 w 171"/>
                    <a:gd name="T23" fmla="*/ 42 h 170"/>
                    <a:gd name="T24" fmla="*/ 170 w 171"/>
                    <a:gd name="T25" fmla="*/ 84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1" h="170">
                      <a:moveTo>
                        <a:pt x="170" y="84"/>
                      </a:moveTo>
                      <a:cubicBezTo>
                        <a:pt x="170" y="100"/>
                        <a:pt x="166" y="114"/>
                        <a:pt x="158" y="127"/>
                      </a:cubicBezTo>
                      <a:cubicBezTo>
                        <a:pt x="150" y="141"/>
                        <a:pt x="140" y="150"/>
                        <a:pt x="127" y="158"/>
                      </a:cubicBezTo>
                      <a:cubicBezTo>
                        <a:pt x="113" y="166"/>
                        <a:pt x="100" y="169"/>
                        <a:pt x="85" y="169"/>
                      </a:cubicBezTo>
                      <a:cubicBezTo>
                        <a:pt x="69" y="169"/>
                        <a:pt x="56" y="166"/>
                        <a:pt x="43" y="158"/>
                      </a:cubicBezTo>
                      <a:cubicBezTo>
                        <a:pt x="29" y="150"/>
                        <a:pt x="19" y="141"/>
                        <a:pt x="12" y="127"/>
                      </a:cubicBezTo>
                      <a:cubicBezTo>
                        <a:pt x="4" y="114"/>
                        <a:pt x="0" y="100"/>
                        <a:pt x="0" y="84"/>
                      </a:cubicBezTo>
                      <a:cubicBezTo>
                        <a:pt x="0" y="69"/>
                        <a:pt x="4" y="56"/>
                        <a:pt x="12" y="42"/>
                      </a:cubicBezTo>
                      <a:cubicBezTo>
                        <a:pt x="19" y="29"/>
                        <a:pt x="29" y="19"/>
                        <a:pt x="43" y="11"/>
                      </a:cubicBezTo>
                      <a:cubicBezTo>
                        <a:pt x="56" y="3"/>
                        <a:pt x="69" y="0"/>
                        <a:pt x="85" y="0"/>
                      </a:cubicBezTo>
                      <a:cubicBezTo>
                        <a:pt x="100" y="0"/>
                        <a:pt x="113" y="3"/>
                        <a:pt x="127" y="11"/>
                      </a:cubicBezTo>
                      <a:cubicBezTo>
                        <a:pt x="140" y="19"/>
                        <a:pt x="150" y="29"/>
                        <a:pt x="158" y="42"/>
                      </a:cubicBezTo>
                      <a:cubicBezTo>
                        <a:pt x="166" y="56"/>
                        <a:pt x="170" y="69"/>
                        <a:pt x="170" y="84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sp>
            <p:nvSpPr>
              <p:cNvPr id="351" name="Freeform 48">
                <a:extLst>
                  <a:ext uri="{FF2B5EF4-FFF2-40B4-BE49-F238E27FC236}">
                    <a16:creationId xmlns:a16="http://schemas.microsoft.com/office/drawing/2014/main" id="{2498DBDB-378F-7C44-8FF7-CB90D98A23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3183" y="4584691"/>
                <a:ext cx="305202" cy="307343"/>
              </a:xfrm>
              <a:custGeom>
                <a:avLst/>
                <a:gdLst>
                  <a:gd name="T0" fmla="*/ 1218 w 1255"/>
                  <a:gd name="T1" fmla="*/ 138 h 1265"/>
                  <a:gd name="T2" fmla="*/ 1091 w 1255"/>
                  <a:gd name="T3" fmla="*/ 265 h 1265"/>
                  <a:gd name="T4" fmla="*/ 989 w 1255"/>
                  <a:gd name="T5" fmla="*/ 163 h 1265"/>
                  <a:gd name="T6" fmla="*/ 1116 w 1255"/>
                  <a:gd name="T7" fmla="*/ 36 h 1265"/>
                  <a:gd name="T8" fmla="*/ 885 w 1255"/>
                  <a:gd name="T9" fmla="*/ 62 h 1265"/>
                  <a:gd name="T10" fmla="*/ 851 w 1255"/>
                  <a:gd name="T11" fmla="*/ 95 h 1265"/>
                  <a:gd name="T12" fmla="*/ 817 w 1255"/>
                  <a:gd name="T13" fmla="*/ 304 h 1265"/>
                  <a:gd name="T14" fmla="*/ 299 w 1255"/>
                  <a:gd name="T15" fmla="*/ 824 h 1265"/>
                  <a:gd name="T16" fmla="*/ 96 w 1255"/>
                  <a:gd name="T17" fmla="*/ 860 h 1265"/>
                  <a:gd name="T18" fmla="*/ 62 w 1255"/>
                  <a:gd name="T19" fmla="*/ 894 h 1265"/>
                  <a:gd name="T20" fmla="*/ 36 w 1255"/>
                  <a:gd name="T21" fmla="*/ 1126 h 1265"/>
                  <a:gd name="T22" fmla="*/ 163 w 1255"/>
                  <a:gd name="T23" fmla="*/ 999 h 1265"/>
                  <a:gd name="T24" fmla="*/ 265 w 1255"/>
                  <a:gd name="T25" fmla="*/ 1100 h 1265"/>
                  <a:gd name="T26" fmla="*/ 138 w 1255"/>
                  <a:gd name="T27" fmla="*/ 1227 h 1265"/>
                  <a:gd name="T28" fmla="*/ 369 w 1255"/>
                  <a:gd name="T29" fmla="*/ 1202 h 1265"/>
                  <a:gd name="T30" fmla="*/ 403 w 1255"/>
                  <a:gd name="T31" fmla="*/ 1168 h 1265"/>
                  <a:gd name="T32" fmla="*/ 440 w 1255"/>
                  <a:gd name="T33" fmla="*/ 965 h 1265"/>
                  <a:gd name="T34" fmla="*/ 961 w 1255"/>
                  <a:gd name="T35" fmla="*/ 443 h 1265"/>
                  <a:gd name="T36" fmla="*/ 1161 w 1255"/>
                  <a:gd name="T37" fmla="*/ 403 h 1265"/>
                  <a:gd name="T38" fmla="*/ 1195 w 1255"/>
                  <a:gd name="T39" fmla="*/ 369 h 1265"/>
                  <a:gd name="T40" fmla="*/ 1218 w 1255"/>
                  <a:gd name="T41" fmla="*/ 138 h 1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55" h="1265">
                    <a:moveTo>
                      <a:pt x="1218" y="138"/>
                    </a:moveTo>
                    <a:lnTo>
                      <a:pt x="1091" y="265"/>
                    </a:lnTo>
                    <a:lnTo>
                      <a:pt x="989" y="163"/>
                    </a:lnTo>
                    <a:lnTo>
                      <a:pt x="1116" y="36"/>
                    </a:lnTo>
                    <a:cubicBezTo>
                      <a:pt x="1043" y="0"/>
                      <a:pt x="945" y="2"/>
                      <a:pt x="885" y="62"/>
                    </a:cubicBezTo>
                    <a:cubicBezTo>
                      <a:pt x="880" y="67"/>
                      <a:pt x="857" y="89"/>
                      <a:pt x="851" y="95"/>
                    </a:cubicBezTo>
                    <a:cubicBezTo>
                      <a:pt x="789" y="157"/>
                      <a:pt x="786" y="231"/>
                      <a:pt x="817" y="304"/>
                    </a:cubicBezTo>
                    <a:lnTo>
                      <a:pt x="299" y="824"/>
                    </a:lnTo>
                    <a:cubicBezTo>
                      <a:pt x="225" y="795"/>
                      <a:pt x="155" y="801"/>
                      <a:pt x="96" y="860"/>
                    </a:cubicBezTo>
                    <a:cubicBezTo>
                      <a:pt x="90" y="866"/>
                      <a:pt x="67" y="888"/>
                      <a:pt x="62" y="894"/>
                    </a:cubicBezTo>
                    <a:cubicBezTo>
                      <a:pt x="3" y="953"/>
                      <a:pt x="0" y="1052"/>
                      <a:pt x="36" y="1126"/>
                    </a:cubicBezTo>
                    <a:lnTo>
                      <a:pt x="163" y="999"/>
                    </a:lnTo>
                    <a:lnTo>
                      <a:pt x="265" y="1100"/>
                    </a:lnTo>
                    <a:lnTo>
                      <a:pt x="138" y="1227"/>
                    </a:lnTo>
                    <a:cubicBezTo>
                      <a:pt x="211" y="1264"/>
                      <a:pt x="310" y="1261"/>
                      <a:pt x="369" y="1202"/>
                    </a:cubicBezTo>
                    <a:cubicBezTo>
                      <a:pt x="375" y="1196"/>
                      <a:pt x="397" y="1173"/>
                      <a:pt x="403" y="1168"/>
                    </a:cubicBezTo>
                    <a:cubicBezTo>
                      <a:pt x="462" y="1108"/>
                      <a:pt x="468" y="1035"/>
                      <a:pt x="440" y="965"/>
                    </a:cubicBezTo>
                    <a:lnTo>
                      <a:pt x="961" y="443"/>
                    </a:lnTo>
                    <a:cubicBezTo>
                      <a:pt x="1032" y="468"/>
                      <a:pt x="1102" y="462"/>
                      <a:pt x="1161" y="403"/>
                    </a:cubicBezTo>
                    <a:cubicBezTo>
                      <a:pt x="1167" y="397"/>
                      <a:pt x="1190" y="375"/>
                      <a:pt x="1195" y="369"/>
                    </a:cubicBezTo>
                    <a:cubicBezTo>
                      <a:pt x="1254" y="310"/>
                      <a:pt x="1254" y="211"/>
                      <a:pt x="1218" y="138"/>
                    </a:cubicBezTo>
                  </a:path>
                </a:pathLst>
              </a:custGeom>
              <a:noFill/>
              <a:ln w="19050" cap="flat">
                <a:solidFill>
                  <a:srgbClr val="3350FF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grpSp>
            <p:nvGrpSpPr>
              <p:cNvPr id="352" name="Grouper 20">
                <a:extLst>
                  <a:ext uri="{FF2B5EF4-FFF2-40B4-BE49-F238E27FC236}">
                    <a16:creationId xmlns:a16="http://schemas.microsoft.com/office/drawing/2014/main" id="{329F50D6-A08E-234F-BB32-B0648A98F9AA}"/>
                  </a:ext>
                </a:extLst>
              </p:cNvPr>
              <p:cNvGrpSpPr/>
              <p:nvPr/>
            </p:nvGrpSpPr>
            <p:grpSpPr>
              <a:xfrm>
                <a:off x="10069387" y="4603966"/>
                <a:ext cx="294494" cy="268791"/>
                <a:chOff x="551007" y="3510684"/>
                <a:chExt cx="436563" cy="398463"/>
              </a:xfrm>
            </p:grpSpPr>
            <p:sp>
              <p:nvSpPr>
                <p:cNvPr id="353" name="Freeform 144">
                  <a:extLst>
                    <a:ext uri="{FF2B5EF4-FFF2-40B4-BE49-F238E27FC236}">
                      <a16:creationId xmlns:a16="http://schemas.microsoft.com/office/drawing/2014/main" id="{87B51352-1024-6A41-9622-57FAA68132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007" y="3510684"/>
                  <a:ext cx="214313" cy="398463"/>
                </a:xfrm>
                <a:custGeom>
                  <a:avLst/>
                  <a:gdLst>
                    <a:gd name="T0" fmla="*/ 474 w 597"/>
                    <a:gd name="T1" fmla="*/ 0 h 1107"/>
                    <a:gd name="T2" fmla="*/ 237 w 597"/>
                    <a:gd name="T3" fmla="*/ 149 h 1107"/>
                    <a:gd name="T4" fmla="*/ 93 w 597"/>
                    <a:gd name="T5" fmla="*/ 327 h 1107"/>
                    <a:gd name="T6" fmla="*/ 93 w 597"/>
                    <a:gd name="T7" fmla="*/ 347 h 1107"/>
                    <a:gd name="T8" fmla="*/ 0 w 597"/>
                    <a:gd name="T9" fmla="*/ 530 h 1107"/>
                    <a:gd name="T10" fmla="*/ 59 w 597"/>
                    <a:gd name="T11" fmla="*/ 683 h 1107"/>
                    <a:gd name="T12" fmla="*/ 257 w 597"/>
                    <a:gd name="T13" fmla="*/ 931 h 1107"/>
                    <a:gd name="T14" fmla="*/ 596 w 597"/>
                    <a:gd name="T15" fmla="*/ 1072 h 1107"/>
                    <a:gd name="T16" fmla="*/ 596 w 597"/>
                    <a:gd name="T17" fmla="*/ 0 h 1107"/>
                    <a:gd name="T18" fmla="*/ 474 w 597"/>
                    <a:gd name="T19" fmla="*/ 0 h 1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97" h="1107">
                      <a:moveTo>
                        <a:pt x="474" y="0"/>
                      </a:moveTo>
                      <a:cubicBezTo>
                        <a:pt x="350" y="0"/>
                        <a:pt x="257" y="84"/>
                        <a:pt x="237" y="149"/>
                      </a:cubicBezTo>
                      <a:cubicBezTo>
                        <a:pt x="150" y="161"/>
                        <a:pt x="93" y="234"/>
                        <a:pt x="93" y="327"/>
                      </a:cubicBezTo>
                      <a:cubicBezTo>
                        <a:pt x="93" y="336"/>
                        <a:pt x="93" y="341"/>
                        <a:pt x="93" y="347"/>
                      </a:cubicBezTo>
                      <a:cubicBezTo>
                        <a:pt x="37" y="375"/>
                        <a:pt x="0" y="446"/>
                        <a:pt x="0" y="530"/>
                      </a:cubicBezTo>
                      <a:cubicBezTo>
                        <a:pt x="0" y="584"/>
                        <a:pt x="23" y="646"/>
                        <a:pt x="59" y="683"/>
                      </a:cubicBezTo>
                      <a:cubicBezTo>
                        <a:pt x="40" y="773"/>
                        <a:pt x="73" y="948"/>
                        <a:pt x="257" y="931"/>
                      </a:cubicBezTo>
                      <a:cubicBezTo>
                        <a:pt x="308" y="1050"/>
                        <a:pt x="406" y="1106"/>
                        <a:pt x="596" y="1072"/>
                      </a:cubicBezTo>
                      <a:cubicBezTo>
                        <a:pt x="596" y="928"/>
                        <a:pt x="596" y="0"/>
                        <a:pt x="596" y="0"/>
                      </a:cubicBezTo>
                      <a:cubicBezTo>
                        <a:pt x="596" y="0"/>
                        <a:pt x="562" y="0"/>
                        <a:pt x="474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54" name="Freeform 145">
                  <a:extLst>
                    <a:ext uri="{FF2B5EF4-FFF2-40B4-BE49-F238E27FC236}">
                      <a16:creationId xmlns:a16="http://schemas.microsoft.com/office/drawing/2014/main" id="{24C4A3A3-A47E-4849-87CC-888D797115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5145" y="3564659"/>
                  <a:ext cx="65087" cy="65088"/>
                </a:xfrm>
                <a:custGeom>
                  <a:avLst/>
                  <a:gdLst>
                    <a:gd name="T0" fmla="*/ 178 w 179"/>
                    <a:gd name="T1" fmla="*/ 178 h 179"/>
                    <a:gd name="T2" fmla="*/ 0 w 179"/>
                    <a:gd name="T3" fmla="*/ 0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79" h="179">
                      <a:moveTo>
                        <a:pt x="178" y="178"/>
                      </a:moveTo>
                      <a:cubicBezTo>
                        <a:pt x="76" y="178"/>
                        <a:pt x="0" y="153"/>
                        <a:pt x="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55" name="Freeform 146">
                  <a:extLst>
                    <a:ext uri="{FF2B5EF4-FFF2-40B4-BE49-F238E27FC236}">
                      <a16:creationId xmlns:a16="http://schemas.microsoft.com/office/drawing/2014/main" id="{82437631-B26D-204D-952F-D9B75067004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5145" y="3661497"/>
                  <a:ext cx="130175" cy="44450"/>
                </a:xfrm>
                <a:custGeom>
                  <a:avLst/>
                  <a:gdLst>
                    <a:gd name="T0" fmla="*/ 0 w 360"/>
                    <a:gd name="T1" fmla="*/ 90 h 122"/>
                    <a:gd name="T2" fmla="*/ 172 w 360"/>
                    <a:gd name="T3" fmla="*/ 65 h 122"/>
                    <a:gd name="T4" fmla="*/ 359 w 360"/>
                    <a:gd name="T5" fmla="*/ 67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0" h="122">
                      <a:moveTo>
                        <a:pt x="0" y="90"/>
                      </a:moveTo>
                      <a:cubicBezTo>
                        <a:pt x="48" y="121"/>
                        <a:pt x="127" y="110"/>
                        <a:pt x="172" y="65"/>
                      </a:cubicBezTo>
                      <a:cubicBezTo>
                        <a:pt x="229" y="5"/>
                        <a:pt x="294" y="0"/>
                        <a:pt x="359" y="67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56" name="Freeform 147">
                  <a:extLst>
                    <a:ext uri="{FF2B5EF4-FFF2-40B4-BE49-F238E27FC236}">
                      <a16:creationId xmlns:a16="http://schemas.microsoft.com/office/drawing/2014/main" id="{AB0BD2C4-21A8-A442-BEE5-456E751020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0232" y="3564659"/>
                  <a:ext cx="65088" cy="31750"/>
                </a:xfrm>
                <a:custGeom>
                  <a:avLst/>
                  <a:gdLst>
                    <a:gd name="T0" fmla="*/ 178 w 179"/>
                    <a:gd name="T1" fmla="*/ 60 h 89"/>
                    <a:gd name="T2" fmla="*/ 0 w 179"/>
                    <a:gd name="T3" fmla="*/ 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79" h="89">
                      <a:moveTo>
                        <a:pt x="178" y="60"/>
                      </a:moveTo>
                      <a:cubicBezTo>
                        <a:pt x="104" y="88"/>
                        <a:pt x="25" y="65"/>
                        <a:pt x="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57" name="Freeform 148">
                  <a:extLst>
                    <a:ext uri="{FF2B5EF4-FFF2-40B4-BE49-F238E27FC236}">
                      <a16:creationId xmlns:a16="http://schemas.microsoft.com/office/drawing/2014/main" id="{87651ACC-26DC-1A4E-A383-647477644F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12932" y="3798022"/>
                  <a:ext cx="50800" cy="30162"/>
                </a:xfrm>
                <a:custGeom>
                  <a:avLst/>
                  <a:gdLst>
                    <a:gd name="T0" fmla="*/ 141 w 142"/>
                    <a:gd name="T1" fmla="*/ 26 h 83"/>
                    <a:gd name="T2" fmla="*/ 0 w 142"/>
                    <a:gd name="T3" fmla="*/ 82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42" h="83">
                      <a:moveTo>
                        <a:pt x="141" y="26"/>
                      </a:moveTo>
                      <a:cubicBezTo>
                        <a:pt x="73" y="0"/>
                        <a:pt x="19" y="34"/>
                        <a:pt x="0" y="82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58" name="Freeform 149">
                  <a:extLst>
                    <a:ext uri="{FF2B5EF4-FFF2-40B4-BE49-F238E27FC236}">
                      <a16:creationId xmlns:a16="http://schemas.microsoft.com/office/drawing/2014/main" id="{4D2F9B7D-83B3-1643-B30A-31BB8FB41F4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4032" y="3756747"/>
                  <a:ext cx="33338" cy="33337"/>
                </a:xfrm>
                <a:custGeom>
                  <a:avLst/>
                  <a:gdLst>
                    <a:gd name="T0" fmla="*/ 90 w 91"/>
                    <a:gd name="T1" fmla="*/ 90 h 91"/>
                    <a:gd name="T2" fmla="*/ 0 w 91"/>
                    <a:gd name="T3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91" h="91">
                      <a:moveTo>
                        <a:pt x="90" y="90"/>
                      </a:moveTo>
                      <a:cubicBezTo>
                        <a:pt x="42" y="82"/>
                        <a:pt x="0" y="39"/>
                        <a:pt x="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59" name="Freeform 150">
                  <a:extLst>
                    <a:ext uri="{FF2B5EF4-FFF2-40B4-BE49-F238E27FC236}">
                      <a16:creationId xmlns:a16="http://schemas.microsoft.com/office/drawing/2014/main" id="{24D5F239-CFF9-7D4B-A693-A91B12B8B5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41495" y="3756747"/>
                  <a:ext cx="79375" cy="88900"/>
                </a:xfrm>
                <a:custGeom>
                  <a:avLst/>
                  <a:gdLst>
                    <a:gd name="T0" fmla="*/ 0 w 221"/>
                    <a:gd name="T1" fmla="*/ 248 h 249"/>
                    <a:gd name="T2" fmla="*/ 220 w 221"/>
                    <a:gd name="T3" fmla="*/ 0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221" h="249">
                      <a:moveTo>
                        <a:pt x="0" y="248"/>
                      </a:moveTo>
                      <a:cubicBezTo>
                        <a:pt x="0" y="141"/>
                        <a:pt x="62" y="0"/>
                        <a:pt x="22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60" name="Freeform 151">
                  <a:extLst>
                    <a:ext uri="{FF2B5EF4-FFF2-40B4-BE49-F238E27FC236}">
                      <a16:creationId xmlns:a16="http://schemas.microsoft.com/office/drawing/2014/main" id="{8D868963-89C4-E949-88EE-FBF237C2CD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93895" y="3510684"/>
                  <a:ext cx="193675" cy="387350"/>
                </a:xfrm>
                <a:custGeom>
                  <a:avLst/>
                  <a:gdLst>
                    <a:gd name="T0" fmla="*/ 2 w 540"/>
                    <a:gd name="T1" fmla="*/ 0 h 1076"/>
                    <a:gd name="T2" fmla="*/ 87 w 540"/>
                    <a:gd name="T3" fmla="*/ 0 h 1076"/>
                    <a:gd name="T4" fmla="*/ 87 w 540"/>
                    <a:gd name="T5" fmla="*/ 130 h 1076"/>
                    <a:gd name="T6" fmla="*/ 225 w 540"/>
                    <a:gd name="T7" fmla="*/ 186 h 1076"/>
                    <a:gd name="T8" fmla="*/ 318 w 540"/>
                    <a:gd name="T9" fmla="*/ 96 h 1076"/>
                    <a:gd name="T10" fmla="*/ 445 w 540"/>
                    <a:gd name="T11" fmla="*/ 223 h 1076"/>
                    <a:gd name="T12" fmla="*/ 355 w 540"/>
                    <a:gd name="T13" fmla="*/ 316 h 1076"/>
                    <a:gd name="T14" fmla="*/ 412 w 540"/>
                    <a:gd name="T15" fmla="*/ 454 h 1076"/>
                    <a:gd name="T16" fmla="*/ 539 w 540"/>
                    <a:gd name="T17" fmla="*/ 454 h 1076"/>
                    <a:gd name="T18" fmla="*/ 539 w 540"/>
                    <a:gd name="T19" fmla="*/ 623 h 1076"/>
                    <a:gd name="T20" fmla="*/ 412 w 540"/>
                    <a:gd name="T21" fmla="*/ 623 h 1076"/>
                    <a:gd name="T22" fmla="*/ 355 w 540"/>
                    <a:gd name="T23" fmla="*/ 759 h 1076"/>
                    <a:gd name="T24" fmla="*/ 445 w 540"/>
                    <a:gd name="T25" fmla="*/ 849 h 1076"/>
                    <a:gd name="T26" fmla="*/ 318 w 540"/>
                    <a:gd name="T27" fmla="*/ 976 h 1076"/>
                    <a:gd name="T28" fmla="*/ 222 w 540"/>
                    <a:gd name="T29" fmla="*/ 886 h 1076"/>
                    <a:gd name="T30" fmla="*/ 84 w 540"/>
                    <a:gd name="T31" fmla="*/ 942 h 1076"/>
                    <a:gd name="T32" fmla="*/ 84 w 540"/>
                    <a:gd name="T33" fmla="*/ 1075 h 1076"/>
                    <a:gd name="T34" fmla="*/ 0 w 540"/>
                    <a:gd name="T35" fmla="*/ 1075 h 1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40" h="1076">
                      <a:moveTo>
                        <a:pt x="2" y="0"/>
                      </a:moveTo>
                      <a:lnTo>
                        <a:pt x="87" y="0"/>
                      </a:lnTo>
                      <a:lnTo>
                        <a:pt x="87" y="130"/>
                      </a:lnTo>
                      <a:cubicBezTo>
                        <a:pt x="143" y="141"/>
                        <a:pt x="186" y="161"/>
                        <a:pt x="225" y="186"/>
                      </a:cubicBezTo>
                      <a:lnTo>
                        <a:pt x="318" y="96"/>
                      </a:lnTo>
                      <a:lnTo>
                        <a:pt x="445" y="223"/>
                      </a:lnTo>
                      <a:lnTo>
                        <a:pt x="355" y="316"/>
                      </a:lnTo>
                      <a:cubicBezTo>
                        <a:pt x="380" y="355"/>
                        <a:pt x="400" y="398"/>
                        <a:pt x="412" y="454"/>
                      </a:cubicBezTo>
                      <a:lnTo>
                        <a:pt x="539" y="454"/>
                      </a:lnTo>
                      <a:lnTo>
                        <a:pt x="539" y="623"/>
                      </a:lnTo>
                      <a:lnTo>
                        <a:pt x="412" y="623"/>
                      </a:lnTo>
                      <a:cubicBezTo>
                        <a:pt x="400" y="680"/>
                        <a:pt x="380" y="719"/>
                        <a:pt x="355" y="759"/>
                      </a:cubicBezTo>
                      <a:lnTo>
                        <a:pt x="445" y="849"/>
                      </a:lnTo>
                      <a:lnTo>
                        <a:pt x="318" y="976"/>
                      </a:lnTo>
                      <a:lnTo>
                        <a:pt x="222" y="886"/>
                      </a:lnTo>
                      <a:cubicBezTo>
                        <a:pt x="183" y="911"/>
                        <a:pt x="141" y="931"/>
                        <a:pt x="84" y="942"/>
                      </a:cubicBezTo>
                      <a:lnTo>
                        <a:pt x="84" y="1075"/>
                      </a:lnTo>
                      <a:lnTo>
                        <a:pt x="0" y="1075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61" name="Freeform 152">
                  <a:extLst>
                    <a:ext uri="{FF2B5EF4-FFF2-40B4-BE49-F238E27FC236}">
                      <a16:creationId xmlns:a16="http://schemas.microsoft.com/office/drawing/2014/main" id="{EC85934F-289C-EC43-ABC0-50D177365C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93895" y="3623397"/>
                  <a:ext cx="80962" cy="160337"/>
                </a:xfrm>
                <a:custGeom>
                  <a:avLst/>
                  <a:gdLst>
                    <a:gd name="T0" fmla="*/ 0 w 227"/>
                    <a:gd name="T1" fmla="*/ 446 h 447"/>
                    <a:gd name="T2" fmla="*/ 226 w 227"/>
                    <a:gd name="T3" fmla="*/ 223 h 447"/>
                    <a:gd name="T4" fmla="*/ 0 w 227"/>
                    <a:gd name="T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7" h="447">
                      <a:moveTo>
                        <a:pt x="0" y="446"/>
                      </a:moveTo>
                      <a:cubicBezTo>
                        <a:pt x="125" y="446"/>
                        <a:pt x="226" y="347"/>
                        <a:pt x="226" y="223"/>
                      </a:cubicBezTo>
                      <a:cubicBezTo>
                        <a:pt x="226" y="99"/>
                        <a:pt x="125" y="0"/>
                        <a:pt x="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62" name="Freeform 153">
                  <a:extLst>
                    <a:ext uri="{FF2B5EF4-FFF2-40B4-BE49-F238E27FC236}">
                      <a16:creationId xmlns:a16="http://schemas.microsoft.com/office/drawing/2014/main" id="{8BC87532-5562-BA4F-AAB4-43251E97897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3395" y="3663084"/>
                  <a:ext cx="33337" cy="63500"/>
                </a:xfrm>
                <a:custGeom>
                  <a:avLst/>
                  <a:gdLst>
                    <a:gd name="T0" fmla="*/ 0 w 91"/>
                    <a:gd name="T1" fmla="*/ 0 h 176"/>
                    <a:gd name="T2" fmla="*/ 90 w 91"/>
                    <a:gd name="T3" fmla="*/ 85 h 176"/>
                    <a:gd name="T4" fmla="*/ 31 w 91"/>
                    <a:gd name="T5" fmla="*/ 175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1" h="176">
                      <a:moveTo>
                        <a:pt x="0" y="0"/>
                      </a:moveTo>
                      <a:cubicBezTo>
                        <a:pt x="48" y="0"/>
                        <a:pt x="90" y="34"/>
                        <a:pt x="90" y="85"/>
                      </a:cubicBezTo>
                      <a:cubicBezTo>
                        <a:pt x="90" y="124"/>
                        <a:pt x="65" y="161"/>
                        <a:pt x="31" y="17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475" name="Grouper 543">
                <a:extLst>
                  <a:ext uri="{FF2B5EF4-FFF2-40B4-BE49-F238E27FC236}">
                    <a16:creationId xmlns:a16="http://schemas.microsoft.com/office/drawing/2014/main" id="{38ABD980-7FF2-DC4B-896C-C81580BA9DD5}"/>
                  </a:ext>
                </a:extLst>
              </p:cNvPr>
              <p:cNvGrpSpPr/>
              <p:nvPr/>
            </p:nvGrpSpPr>
            <p:grpSpPr>
              <a:xfrm>
                <a:off x="10624880" y="4556261"/>
                <a:ext cx="341288" cy="364202"/>
                <a:chOff x="8653605" y="1796472"/>
                <a:chExt cx="449263" cy="479425"/>
              </a:xfrm>
            </p:grpSpPr>
            <p:sp>
              <p:nvSpPr>
                <p:cNvPr id="476" name="Line 44">
                  <a:extLst>
                    <a:ext uri="{FF2B5EF4-FFF2-40B4-BE49-F238E27FC236}">
                      <a16:creationId xmlns:a16="http://schemas.microsoft.com/office/drawing/2014/main" id="{044E700F-2CC3-2E45-BC97-9EB964A4D0F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877443" y="1796472"/>
                  <a:ext cx="1587" cy="920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77" name="Line 45">
                  <a:extLst>
                    <a:ext uri="{FF2B5EF4-FFF2-40B4-BE49-F238E27FC236}">
                      <a16:creationId xmlns:a16="http://schemas.microsoft.com/office/drawing/2014/main" id="{43FB57FD-6144-564A-8FA6-B89FF528B0B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764730" y="1826634"/>
                  <a:ext cx="46038" cy="793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78" name="Line 46">
                  <a:extLst>
                    <a:ext uri="{FF2B5EF4-FFF2-40B4-BE49-F238E27FC236}">
                      <a16:creationId xmlns:a16="http://schemas.microsoft.com/office/drawing/2014/main" id="{0E2080B7-BAC1-F84E-AC00-C8DB3584E81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683768" y="1909184"/>
                  <a:ext cx="79375" cy="4603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79" name="Line 47">
                  <a:extLst>
                    <a:ext uri="{FF2B5EF4-FFF2-40B4-BE49-F238E27FC236}">
                      <a16:creationId xmlns:a16="http://schemas.microsoft.com/office/drawing/2014/main" id="{E35339F6-5914-184E-B9ED-A50ACDB861E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653605" y="2020309"/>
                  <a:ext cx="92075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80" name="Line 48">
                  <a:extLst>
                    <a:ext uri="{FF2B5EF4-FFF2-40B4-BE49-F238E27FC236}">
                      <a16:creationId xmlns:a16="http://schemas.microsoft.com/office/drawing/2014/main" id="{82505A3F-8BD3-4A43-9D94-09149E55785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8683768" y="2085397"/>
                  <a:ext cx="79375" cy="49212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81" name="Line 49">
                  <a:extLst>
                    <a:ext uri="{FF2B5EF4-FFF2-40B4-BE49-F238E27FC236}">
                      <a16:creationId xmlns:a16="http://schemas.microsoft.com/office/drawing/2014/main" id="{E55F95F2-31B3-D746-BA7F-D16613FC73C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8990155" y="2085397"/>
                  <a:ext cx="82550" cy="49212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82" name="Line 50">
                  <a:extLst>
                    <a:ext uri="{FF2B5EF4-FFF2-40B4-BE49-F238E27FC236}">
                      <a16:creationId xmlns:a16="http://schemas.microsoft.com/office/drawing/2014/main" id="{74261716-7900-184C-AC93-B5C4A46E37A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9007618" y="2020309"/>
                  <a:ext cx="95250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83" name="Line 51">
                  <a:extLst>
                    <a:ext uri="{FF2B5EF4-FFF2-40B4-BE49-F238E27FC236}">
                      <a16:creationId xmlns:a16="http://schemas.microsoft.com/office/drawing/2014/main" id="{9D0ACE18-7A77-F947-99C7-EAD3056A394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8990155" y="1909184"/>
                  <a:ext cx="82550" cy="4603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84" name="Line 52">
                  <a:extLst>
                    <a:ext uri="{FF2B5EF4-FFF2-40B4-BE49-F238E27FC236}">
                      <a16:creationId xmlns:a16="http://schemas.microsoft.com/office/drawing/2014/main" id="{CA4E1C08-00DB-F24A-83E1-3FB985A7D21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8940943" y="1826634"/>
                  <a:ext cx="49212" cy="793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85" name="Freeform 53">
                  <a:extLst>
                    <a:ext uri="{FF2B5EF4-FFF2-40B4-BE49-F238E27FC236}">
                      <a16:creationId xmlns:a16="http://schemas.microsoft.com/office/drawing/2014/main" id="{22CBCA1F-21FF-A143-B905-82540F9D3A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36168" y="2264784"/>
                  <a:ext cx="80962" cy="11113"/>
                </a:xfrm>
                <a:custGeom>
                  <a:avLst/>
                  <a:gdLst>
                    <a:gd name="T0" fmla="*/ 226 w 227"/>
                    <a:gd name="T1" fmla="*/ 0 h 29"/>
                    <a:gd name="T2" fmla="*/ 198 w 227"/>
                    <a:gd name="T3" fmla="*/ 0 h 29"/>
                    <a:gd name="T4" fmla="*/ 169 w 227"/>
                    <a:gd name="T5" fmla="*/ 28 h 29"/>
                    <a:gd name="T6" fmla="*/ 113 w 227"/>
                    <a:gd name="T7" fmla="*/ 28 h 29"/>
                    <a:gd name="T8" fmla="*/ 56 w 227"/>
                    <a:gd name="T9" fmla="*/ 28 h 29"/>
                    <a:gd name="T10" fmla="*/ 28 w 227"/>
                    <a:gd name="T11" fmla="*/ 0 h 29"/>
                    <a:gd name="T12" fmla="*/ 0 w 227"/>
                    <a:gd name="T13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7" h="29">
                      <a:moveTo>
                        <a:pt x="226" y="0"/>
                      </a:moveTo>
                      <a:lnTo>
                        <a:pt x="198" y="0"/>
                      </a:lnTo>
                      <a:lnTo>
                        <a:pt x="169" y="28"/>
                      </a:lnTo>
                      <a:lnTo>
                        <a:pt x="113" y="28"/>
                      </a:lnTo>
                      <a:lnTo>
                        <a:pt x="56" y="28"/>
                      </a:lnTo>
                      <a:lnTo>
                        <a:pt x="28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86" name="Line 54">
                  <a:extLst>
                    <a:ext uri="{FF2B5EF4-FFF2-40B4-BE49-F238E27FC236}">
                      <a16:creationId xmlns:a16="http://schemas.microsoft.com/office/drawing/2014/main" id="{6A747F7D-6317-D143-8DA5-5A7DBD92761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817118" y="2183822"/>
                  <a:ext cx="122237" cy="158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87" name="Line 55">
                  <a:extLst>
                    <a:ext uri="{FF2B5EF4-FFF2-40B4-BE49-F238E27FC236}">
                      <a16:creationId xmlns:a16="http://schemas.microsoft.com/office/drawing/2014/main" id="{0CC8242D-B639-2F4F-A943-360374698B8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817118" y="2223509"/>
                  <a:ext cx="122237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88" name="Freeform 56">
                  <a:extLst>
                    <a:ext uri="{FF2B5EF4-FFF2-40B4-BE49-F238E27FC236}">
                      <a16:creationId xmlns:a16="http://schemas.microsoft.com/office/drawing/2014/main" id="{71C3FEE6-44D4-5642-AD3E-A096315216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775843" y="1918709"/>
                  <a:ext cx="203200" cy="233363"/>
                </a:xfrm>
                <a:custGeom>
                  <a:avLst/>
                  <a:gdLst>
                    <a:gd name="T0" fmla="*/ 423 w 565"/>
                    <a:gd name="T1" fmla="*/ 649 h 650"/>
                    <a:gd name="T2" fmla="*/ 423 w 565"/>
                    <a:gd name="T3" fmla="*/ 621 h 650"/>
                    <a:gd name="T4" fmla="*/ 477 w 565"/>
                    <a:gd name="T5" fmla="*/ 485 h 650"/>
                    <a:gd name="T6" fmla="*/ 564 w 565"/>
                    <a:gd name="T7" fmla="*/ 282 h 650"/>
                    <a:gd name="T8" fmla="*/ 282 w 565"/>
                    <a:gd name="T9" fmla="*/ 0 h 650"/>
                    <a:gd name="T10" fmla="*/ 0 w 565"/>
                    <a:gd name="T11" fmla="*/ 282 h 650"/>
                    <a:gd name="T12" fmla="*/ 87 w 565"/>
                    <a:gd name="T13" fmla="*/ 485 h 650"/>
                    <a:gd name="T14" fmla="*/ 141 w 565"/>
                    <a:gd name="T15" fmla="*/ 621 h 650"/>
                    <a:gd name="T16" fmla="*/ 141 w 565"/>
                    <a:gd name="T17" fmla="*/ 649 h 6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65" h="650">
                      <a:moveTo>
                        <a:pt x="423" y="649"/>
                      </a:moveTo>
                      <a:lnTo>
                        <a:pt x="423" y="621"/>
                      </a:lnTo>
                      <a:cubicBezTo>
                        <a:pt x="423" y="570"/>
                        <a:pt x="440" y="522"/>
                        <a:pt x="477" y="485"/>
                      </a:cubicBezTo>
                      <a:cubicBezTo>
                        <a:pt x="530" y="432"/>
                        <a:pt x="564" y="364"/>
                        <a:pt x="564" y="282"/>
                      </a:cubicBezTo>
                      <a:cubicBezTo>
                        <a:pt x="564" y="127"/>
                        <a:pt x="437" y="0"/>
                        <a:pt x="282" y="0"/>
                      </a:cubicBezTo>
                      <a:cubicBezTo>
                        <a:pt x="127" y="0"/>
                        <a:pt x="0" y="127"/>
                        <a:pt x="0" y="282"/>
                      </a:cubicBezTo>
                      <a:cubicBezTo>
                        <a:pt x="0" y="364"/>
                        <a:pt x="34" y="432"/>
                        <a:pt x="87" y="485"/>
                      </a:cubicBezTo>
                      <a:cubicBezTo>
                        <a:pt x="124" y="522"/>
                        <a:pt x="141" y="567"/>
                        <a:pt x="141" y="621"/>
                      </a:cubicBezTo>
                      <a:lnTo>
                        <a:pt x="141" y="64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89" name="Freeform 57">
                  <a:extLst>
                    <a:ext uri="{FF2B5EF4-FFF2-40B4-BE49-F238E27FC236}">
                      <a16:creationId xmlns:a16="http://schemas.microsoft.com/office/drawing/2014/main" id="{532715C1-BDC5-1C4D-835D-ED07DA04F1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47280" y="2052059"/>
                  <a:ext cx="61913" cy="31750"/>
                </a:xfrm>
                <a:custGeom>
                  <a:avLst/>
                  <a:gdLst>
                    <a:gd name="T0" fmla="*/ 0 w 171"/>
                    <a:gd name="T1" fmla="*/ 0 h 86"/>
                    <a:gd name="T2" fmla="*/ 85 w 171"/>
                    <a:gd name="T3" fmla="*/ 85 h 86"/>
                    <a:gd name="T4" fmla="*/ 170 w 171"/>
                    <a:gd name="T5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1" h="86">
                      <a:moveTo>
                        <a:pt x="0" y="0"/>
                      </a:moveTo>
                      <a:lnTo>
                        <a:pt x="85" y="85"/>
                      </a:lnTo>
                      <a:lnTo>
                        <a:pt x="17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90" name="Line 58">
                  <a:extLst>
                    <a:ext uri="{FF2B5EF4-FFF2-40B4-BE49-F238E27FC236}">
                      <a16:creationId xmlns:a16="http://schemas.microsoft.com/office/drawing/2014/main" id="{3234AA89-9B10-CC4E-83B4-435D9CE0365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877443" y="2082222"/>
                  <a:ext cx="1587" cy="7143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91" name="Freeform 59">
                  <a:extLst>
                    <a:ext uri="{FF2B5EF4-FFF2-40B4-BE49-F238E27FC236}">
                      <a16:creationId xmlns:a16="http://schemas.microsoft.com/office/drawing/2014/main" id="{F5024D40-5F2E-D54B-9A32-70BF2FCED2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17118" y="1959984"/>
                  <a:ext cx="61912" cy="61913"/>
                </a:xfrm>
                <a:custGeom>
                  <a:avLst/>
                  <a:gdLst>
                    <a:gd name="T0" fmla="*/ 0 w 170"/>
                    <a:gd name="T1" fmla="*/ 169 h 170"/>
                    <a:gd name="T2" fmla="*/ 169 w 170"/>
                    <a:gd name="T3" fmla="*/ 0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70" h="170">
                      <a:moveTo>
                        <a:pt x="0" y="169"/>
                      </a:moveTo>
                      <a:cubicBezTo>
                        <a:pt x="0" y="76"/>
                        <a:pt x="76" y="0"/>
                        <a:pt x="169" y="0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</p:grpSp>
        <p:grpSp>
          <p:nvGrpSpPr>
            <p:cNvPr id="560" name="Groupe 559">
              <a:extLst>
                <a:ext uri="{FF2B5EF4-FFF2-40B4-BE49-F238E27FC236}">
                  <a16:creationId xmlns:a16="http://schemas.microsoft.com/office/drawing/2014/main" id="{3599FFA8-EC9A-CD4A-960E-80A820C2281A}"/>
                </a:ext>
              </a:extLst>
            </p:cNvPr>
            <p:cNvGrpSpPr/>
            <p:nvPr/>
          </p:nvGrpSpPr>
          <p:grpSpPr>
            <a:xfrm>
              <a:off x="5614049" y="4076784"/>
              <a:ext cx="5335012" cy="323407"/>
              <a:chOff x="5604250" y="3871565"/>
              <a:chExt cx="5335012" cy="323407"/>
            </a:xfrm>
          </p:grpSpPr>
          <p:grpSp>
            <p:nvGrpSpPr>
              <p:cNvPr id="124" name="Grouper 351">
                <a:extLst>
                  <a:ext uri="{FF2B5EF4-FFF2-40B4-BE49-F238E27FC236}">
                    <a16:creationId xmlns:a16="http://schemas.microsoft.com/office/drawing/2014/main" id="{DA942FBF-BA85-8B4B-B572-8DD8DE7C50B7}"/>
                  </a:ext>
                </a:extLst>
              </p:cNvPr>
              <p:cNvGrpSpPr/>
              <p:nvPr/>
            </p:nvGrpSpPr>
            <p:grpSpPr>
              <a:xfrm>
                <a:off x="6135893" y="3889235"/>
                <a:ext cx="330902" cy="288067"/>
                <a:chOff x="4592638" y="3300413"/>
                <a:chExt cx="490537" cy="427037"/>
              </a:xfrm>
            </p:grpSpPr>
            <p:sp>
              <p:nvSpPr>
                <p:cNvPr id="125" name="Freeform 59">
                  <a:extLst>
                    <a:ext uri="{FF2B5EF4-FFF2-40B4-BE49-F238E27FC236}">
                      <a16:creationId xmlns:a16="http://schemas.microsoft.com/office/drawing/2014/main" id="{C671C9F3-00C4-A846-A1C3-D8376588DEA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16463" y="3300413"/>
                  <a:ext cx="244475" cy="61912"/>
                </a:xfrm>
                <a:custGeom>
                  <a:avLst/>
                  <a:gdLst>
                    <a:gd name="T0" fmla="*/ 677 w 678"/>
                    <a:gd name="T1" fmla="*/ 169 h 170"/>
                    <a:gd name="T2" fmla="*/ 677 w 678"/>
                    <a:gd name="T3" fmla="*/ 84 h 170"/>
                    <a:gd name="T4" fmla="*/ 592 w 678"/>
                    <a:gd name="T5" fmla="*/ 0 h 170"/>
                    <a:gd name="T6" fmla="*/ 85 w 678"/>
                    <a:gd name="T7" fmla="*/ 0 h 170"/>
                    <a:gd name="T8" fmla="*/ 0 w 678"/>
                    <a:gd name="T9" fmla="*/ 84 h 170"/>
                    <a:gd name="T10" fmla="*/ 0 w 678"/>
                    <a:gd name="T11" fmla="*/ 169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78" h="170">
                      <a:moveTo>
                        <a:pt x="677" y="169"/>
                      </a:moveTo>
                      <a:lnTo>
                        <a:pt x="677" y="84"/>
                      </a:lnTo>
                      <a:cubicBezTo>
                        <a:pt x="677" y="36"/>
                        <a:pt x="640" y="0"/>
                        <a:pt x="592" y="0"/>
                      </a:cubicBezTo>
                      <a:lnTo>
                        <a:pt x="85" y="0"/>
                      </a:lnTo>
                      <a:cubicBezTo>
                        <a:pt x="37" y="0"/>
                        <a:pt x="0" y="36"/>
                        <a:pt x="0" y="84"/>
                      </a:cubicBezTo>
                      <a:lnTo>
                        <a:pt x="0" y="16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26" name="Freeform 60">
                  <a:extLst>
                    <a:ext uri="{FF2B5EF4-FFF2-40B4-BE49-F238E27FC236}">
                      <a16:creationId xmlns:a16="http://schemas.microsoft.com/office/drawing/2014/main" id="{045A6511-53CC-4149-ACAC-9C0C4F92744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16463" y="3656013"/>
                  <a:ext cx="244475" cy="71437"/>
                </a:xfrm>
                <a:custGeom>
                  <a:avLst/>
                  <a:gdLst>
                    <a:gd name="T0" fmla="*/ 0 w 678"/>
                    <a:gd name="T1" fmla="*/ 0 h 199"/>
                    <a:gd name="T2" fmla="*/ 0 w 678"/>
                    <a:gd name="T3" fmla="*/ 113 h 199"/>
                    <a:gd name="T4" fmla="*/ 85 w 678"/>
                    <a:gd name="T5" fmla="*/ 198 h 199"/>
                    <a:gd name="T6" fmla="*/ 592 w 678"/>
                    <a:gd name="T7" fmla="*/ 198 h 199"/>
                    <a:gd name="T8" fmla="*/ 677 w 678"/>
                    <a:gd name="T9" fmla="*/ 113 h 199"/>
                    <a:gd name="T10" fmla="*/ 677 w 678"/>
                    <a:gd name="T11" fmla="*/ 0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78" h="199">
                      <a:moveTo>
                        <a:pt x="0" y="0"/>
                      </a:moveTo>
                      <a:lnTo>
                        <a:pt x="0" y="113"/>
                      </a:lnTo>
                      <a:cubicBezTo>
                        <a:pt x="0" y="161"/>
                        <a:pt x="37" y="198"/>
                        <a:pt x="85" y="198"/>
                      </a:cubicBezTo>
                      <a:lnTo>
                        <a:pt x="592" y="198"/>
                      </a:lnTo>
                      <a:cubicBezTo>
                        <a:pt x="640" y="198"/>
                        <a:pt x="677" y="161"/>
                        <a:pt x="677" y="113"/>
                      </a:cubicBezTo>
                      <a:lnTo>
                        <a:pt x="677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27" name="Freeform 61">
                  <a:extLst>
                    <a:ext uri="{FF2B5EF4-FFF2-40B4-BE49-F238E27FC236}">
                      <a16:creationId xmlns:a16="http://schemas.microsoft.com/office/drawing/2014/main" id="{DB422BC9-85BB-9F44-A6E8-9BD9583F00E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16463" y="3360738"/>
                  <a:ext cx="244475" cy="295275"/>
                </a:xfrm>
                <a:custGeom>
                  <a:avLst/>
                  <a:gdLst>
                    <a:gd name="T0" fmla="*/ 339 w 678"/>
                    <a:gd name="T1" fmla="*/ 818 h 819"/>
                    <a:gd name="T2" fmla="*/ 0 w 678"/>
                    <a:gd name="T3" fmla="*/ 818 h 819"/>
                    <a:gd name="T4" fmla="*/ 0 w 678"/>
                    <a:gd name="T5" fmla="*/ 0 h 819"/>
                    <a:gd name="T6" fmla="*/ 677 w 678"/>
                    <a:gd name="T7" fmla="*/ 0 h 819"/>
                    <a:gd name="T8" fmla="*/ 677 w 678"/>
                    <a:gd name="T9" fmla="*/ 818 h 819"/>
                    <a:gd name="T10" fmla="*/ 339 w 678"/>
                    <a:gd name="T11" fmla="*/ 818 h 8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78" h="819">
                      <a:moveTo>
                        <a:pt x="339" y="818"/>
                      </a:moveTo>
                      <a:lnTo>
                        <a:pt x="0" y="818"/>
                      </a:lnTo>
                      <a:lnTo>
                        <a:pt x="0" y="0"/>
                      </a:lnTo>
                      <a:lnTo>
                        <a:pt x="677" y="0"/>
                      </a:lnTo>
                      <a:lnTo>
                        <a:pt x="677" y="818"/>
                      </a:lnTo>
                      <a:lnTo>
                        <a:pt x="339" y="818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8" name="Line 62">
                  <a:extLst>
                    <a:ext uri="{FF2B5EF4-FFF2-40B4-BE49-F238E27FC236}">
                      <a16:creationId xmlns:a16="http://schemas.microsoft.com/office/drawing/2014/main" id="{416E602D-FF44-554D-970F-761392DE8CB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806950" y="3686175"/>
                  <a:ext cx="60325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29" name="Freeform 63">
                  <a:extLst>
                    <a:ext uri="{FF2B5EF4-FFF2-40B4-BE49-F238E27FC236}">
                      <a16:creationId xmlns:a16="http://schemas.microsoft.com/office/drawing/2014/main" id="{1159754E-C8F9-E14E-BC6D-DA6E3B22D6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46613" y="3451225"/>
                  <a:ext cx="31750" cy="115888"/>
                </a:xfrm>
                <a:custGeom>
                  <a:avLst/>
                  <a:gdLst>
                    <a:gd name="T0" fmla="*/ 88 w 89"/>
                    <a:gd name="T1" fmla="*/ 319 h 320"/>
                    <a:gd name="T2" fmla="*/ 88 w 89"/>
                    <a:gd name="T3" fmla="*/ 0 h 3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89" h="320">
                      <a:moveTo>
                        <a:pt x="88" y="319"/>
                      </a:moveTo>
                      <a:cubicBezTo>
                        <a:pt x="0" y="232"/>
                        <a:pt x="0" y="88"/>
                        <a:pt x="88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30" name="Freeform 64">
                  <a:extLst>
                    <a:ext uri="{FF2B5EF4-FFF2-40B4-BE49-F238E27FC236}">
                      <a16:creationId xmlns:a16="http://schemas.microsoft.com/office/drawing/2014/main" id="{36870638-05E2-844E-AC33-31E753DA257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92638" y="3422650"/>
                  <a:ext cx="47625" cy="173038"/>
                </a:xfrm>
                <a:custGeom>
                  <a:avLst/>
                  <a:gdLst>
                    <a:gd name="T0" fmla="*/ 133 w 134"/>
                    <a:gd name="T1" fmla="*/ 480 h 481"/>
                    <a:gd name="T2" fmla="*/ 133 w 134"/>
                    <a:gd name="T3" fmla="*/ 0 h 4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34" h="481">
                      <a:moveTo>
                        <a:pt x="133" y="480"/>
                      </a:moveTo>
                      <a:cubicBezTo>
                        <a:pt x="0" y="347"/>
                        <a:pt x="0" y="133"/>
                        <a:pt x="133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31" name="Freeform 65">
                  <a:extLst>
                    <a:ext uri="{FF2B5EF4-FFF2-40B4-BE49-F238E27FC236}">
                      <a16:creationId xmlns:a16="http://schemas.microsoft.com/office/drawing/2014/main" id="{9B9BE69D-35B0-E648-9040-DB726C844AD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97450" y="3451225"/>
                  <a:ext cx="31750" cy="115888"/>
                </a:xfrm>
                <a:custGeom>
                  <a:avLst/>
                  <a:gdLst>
                    <a:gd name="T0" fmla="*/ 0 w 89"/>
                    <a:gd name="T1" fmla="*/ 319 h 320"/>
                    <a:gd name="T2" fmla="*/ 0 w 89"/>
                    <a:gd name="T3" fmla="*/ 0 h 3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89" h="320">
                      <a:moveTo>
                        <a:pt x="0" y="319"/>
                      </a:moveTo>
                      <a:cubicBezTo>
                        <a:pt x="88" y="232"/>
                        <a:pt x="88" y="88"/>
                        <a:pt x="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32" name="Freeform 66">
                  <a:extLst>
                    <a:ext uri="{FF2B5EF4-FFF2-40B4-BE49-F238E27FC236}">
                      <a16:creationId xmlns:a16="http://schemas.microsoft.com/office/drawing/2014/main" id="{DD335823-D920-9A43-8FF8-19B3342560A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35550" y="3422650"/>
                  <a:ext cx="47625" cy="173038"/>
                </a:xfrm>
                <a:custGeom>
                  <a:avLst/>
                  <a:gdLst>
                    <a:gd name="T0" fmla="*/ 0 w 134"/>
                    <a:gd name="T1" fmla="*/ 480 h 481"/>
                    <a:gd name="T2" fmla="*/ 0 w 134"/>
                    <a:gd name="T3" fmla="*/ 0 h 4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34" h="481">
                      <a:moveTo>
                        <a:pt x="0" y="480"/>
                      </a:moveTo>
                      <a:cubicBezTo>
                        <a:pt x="133" y="347"/>
                        <a:pt x="133" y="133"/>
                        <a:pt x="0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133" name="Grouper 370">
                <a:extLst>
                  <a:ext uri="{FF2B5EF4-FFF2-40B4-BE49-F238E27FC236}">
                    <a16:creationId xmlns:a16="http://schemas.microsoft.com/office/drawing/2014/main" id="{9A3B6D04-591C-C74A-AEFD-D4956F97DA18}"/>
                  </a:ext>
                </a:extLst>
              </p:cNvPr>
              <p:cNvGrpSpPr/>
              <p:nvPr/>
            </p:nvGrpSpPr>
            <p:grpSpPr>
              <a:xfrm>
                <a:off x="6730716" y="3896196"/>
                <a:ext cx="315910" cy="274145"/>
                <a:chOff x="1445178" y="4524232"/>
                <a:chExt cx="468312" cy="406400"/>
              </a:xfrm>
            </p:grpSpPr>
            <p:sp>
              <p:nvSpPr>
                <p:cNvPr id="134" name="Freeform 10">
                  <a:extLst>
                    <a:ext uri="{FF2B5EF4-FFF2-40B4-BE49-F238E27FC236}">
                      <a16:creationId xmlns:a16="http://schemas.microsoft.com/office/drawing/2014/main" id="{AF01690C-F65A-1B45-A621-67E4A96B4C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75340" y="4584557"/>
                  <a:ext cx="163513" cy="284162"/>
                </a:xfrm>
                <a:custGeom>
                  <a:avLst/>
                  <a:gdLst>
                    <a:gd name="T0" fmla="*/ 0 w 453"/>
                    <a:gd name="T1" fmla="*/ 790 h 791"/>
                    <a:gd name="T2" fmla="*/ 0 w 453"/>
                    <a:gd name="T3" fmla="*/ 56 h 791"/>
                    <a:gd name="T4" fmla="*/ 57 w 453"/>
                    <a:gd name="T5" fmla="*/ 0 h 791"/>
                    <a:gd name="T6" fmla="*/ 452 w 453"/>
                    <a:gd name="T7" fmla="*/ 0 h 7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3" h="791">
                      <a:moveTo>
                        <a:pt x="0" y="790"/>
                      </a:moveTo>
                      <a:lnTo>
                        <a:pt x="0" y="56"/>
                      </a:lnTo>
                      <a:cubicBezTo>
                        <a:pt x="0" y="25"/>
                        <a:pt x="25" y="0"/>
                        <a:pt x="57" y="0"/>
                      </a:cubicBezTo>
                      <a:lnTo>
                        <a:pt x="452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35" name="Line 11">
                  <a:extLst>
                    <a:ext uri="{FF2B5EF4-FFF2-40B4-BE49-F238E27FC236}">
                      <a16:creationId xmlns:a16="http://schemas.microsoft.com/office/drawing/2014/main" id="{F0CEC870-30B7-584B-8116-1D1FDAB74CD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881740" y="4716319"/>
                  <a:ext cx="1588" cy="15240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36" name="Freeform 12">
                  <a:extLst>
                    <a:ext uri="{FF2B5EF4-FFF2-40B4-BE49-F238E27FC236}">
                      <a16:creationId xmlns:a16="http://schemas.microsoft.com/office/drawing/2014/main" id="{EFE618B8-0964-B04B-B32A-330A5108914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5178" y="4868719"/>
                  <a:ext cx="468312" cy="61913"/>
                </a:xfrm>
                <a:custGeom>
                  <a:avLst/>
                  <a:gdLst>
                    <a:gd name="T0" fmla="*/ 1298 w 1299"/>
                    <a:gd name="T1" fmla="*/ 0 h 170"/>
                    <a:gd name="T2" fmla="*/ 791 w 1299"/>
                    <a:gd name="T3" fmla="*/ 0 h 170"/>
                    <a:gd name="T4" fmla="*/ 734 w 1299"/>
                    <a:gd name="T5" fmla="*/ 56 h 170"/>
                    <a:gd name="T6" fmla="*/ 593 w 1299"/>
                    <a:gd name="T7" fmla="*/ 56 h 170"/>
                    <a:gd name="T8" fmla="*/ 537 w 1299"/>
                    <a:gd name="T9" fmla="*/ 0 h 170"/>
                    <a:gd name="T10" fmla="*/ 0 w 1299"/>
                    <a:gd name="T11" fmla="*/ 0 h 170"/>
                    <a:gd name="T12" fmla="*/ 0 w 1299"/>
                    <a:gd name="T13" fmla="*/ 56 h 170"/>
                    <a:gd name="T14" fmla="*/ 113 w 1299"/>
                    <a:gd name="T15" fmla="*/ 169 h 170"/>
                    <a:gd name="T16" fmla="*/ 1186 w 1299"/>
                    <a:gd name="T17" fmla="*/ 169 h 170"/>
                    <a:gd name="T18" fmla="*/ 1298 w 1299"/>
                    <a:gd name="T19" fmla="*/ 56 h 170"/>
                    <a:gd name="T20" fmla="*/ 1298 w 1299"/>
                    <a:gd name="T21" fmla="*/ 0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99" h="170">
                      <a:moveTo>
                        <a:pt x="1298" y="0"/>
                      </a:moveTo>
                      <a:lnTo>
                        <a:pt x="791" y="0"/>
                      </a:lnTo>
                      <a:lnTo>
                        <a:pt x="734" y="56"/>
                      </a:lnTo>
                      <a:lnTo>
                        <a:pt x="593" y="56"/>
                      </a:lnTo>
                      <a:lnTo>
                        <a:pt x="537" y="0"/>
                      </a:lnTo>
                      <a:lnTo>
                        <a:pt x="0" y="0"/>
                      </a:lnTo>
                      <a:lnTo>
                        <a:pt x="0" y="56"/>
                      </a:lnTo>
                      <a:cubicBezTo>
                        <a:pt x="0" y="118"/>
                        <a:pt x="51" y="169"/>
                        <a:pt x="113" y="169"/>
                      </a:cubicBezTo>
                      <a:lnTo>
                        <a:pt x="1186" y="169"/>
                      </a:lnTo>
                      <a:cubicBezTo>
                        <a:pt x="1248" y="169"/>
                        <a:pt x="1298" y="118"/>
                        <a:pt x="1298" y="56"/>
                      </a:cubicBezTo>
                      <a:lnTo>
                        <a:pt x="1298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37" name="Freeform 13">
                  <a:extLst>
                    <a:ext uri="{FF2B5EF4-FFF2-40B4-BE49-F238E27FC236}">
                      <a16:creationId xmlns:a16="http://schemas.microsoft.com/office/drawing/2014/main" id="{42E10772-D97F-DE43-A512-5B4C0AA129F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57903" y="4524232"/>
                  <a:ext cx="254000" cy="214312"/>
                </a:xfrm>
                <a:custGeom>
                  <a:avLst/>
                  <a:gdLst>
                    <a:gd name="T0" fmla="*/ 353 w 706"/>
                    <a:gd name="T1" fmla="*/ 0 h 597"/>
                    <a:gd name="T2" fmla="*/ 0 w 706"/>
                    <a:gd name="T3" fmla="*/ 268 h 597"/>
                    <a:gd name="T4" fmla="*/ 68 w 706"/>
                    <a:gd name="T5" fmla="*/ 424 h 597"/>
                    <a:gd name="T6" fmla="*/ 31 w 706"/>
                    <a:gd name="T7" fmla="*/ 562 h 597"/>
                    <a:gd name="T8" fmla="*/ 56 w 706"/>
                    <a:gd name="T9" fmla="*/ 590 h 597"/>
                    <a:gd name="T10" fmla="*/ 231 w 706"/>
                    <a:gd name="T11" fmla="*/ 517 h 597"/>
                    <a:gd name="T12" fmla="*/ 353 w 706"/>
                    <a:gd name="T13" fmla="*/ 534 h 597"/>
                    <a:gd name="T14" fmla="*/ 705 w 706"/>
                    <a:gd name="T15" fmla="*/ 266 h 597"/>
                    <a:gd name="T16" fmla="*/ 353 w 706"/>
                    <a:gd name="T17" fmla="*/ 0 h 5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06" h="597">
                      <a:moveTo>
                        <a:pt x="353" y="0"/>
                      </a:moveTo>
                      <a:cubicBezTo>
                        <a:pt x="158" y="0"/>
                        <a:pt x="0" y="122"/>
                        <a:pt x="0" y="268"/>
                      </a:cubicBezTo>
                      <a:cubicBezTo>
                        <a:pt x="0" y="328"/>
                        <a:pt x="25" y="381"/>
                        <a:pt x="68" y="424"/>
                      </a:cubicBezTo>
                      <a:cubicBezTo>
                        <a:pt x="62" y="469"/>
                        <a:pt x="51" y="517"/>
                        <a:pt x="31" y="562"/>
                      </a:cubicBezTo>
                      <a:cubicBezTo>
                        <a:pt x="25" y="579"/>
                        <a:pt x="40" y="596"/>
                        <a:pt x="56" y="590"/>
                      </a:cubicBezTo>
                      <a:cubicBezTo>
                        <a:pt x="133" y="573"/>
                        <a:pt x="189" y="545"/>
                        <a:pt x="231" y="517"/>
                      </a:cubicBezTo>
                      <a:cubicBezTo>
                        <a:pt x="268" y="528"/>
                        <a:pt x="310" y="534"/>
                        <a:pt x="353" y="534"/>
                      </a:cubicBezTo>
                      <a:cubicBezTo>
                        <a:pt x="547" y="534"/>
                        <a:pt x="705" y="412"/>
                        <a:pt x="705" y="266"/>
                      </a:cubicBezTo>
                      <a:cubicBezTo>
                        <a:pt x="705" y="119"/>
                        <a:pt x="547" y="0"/>
                        <a:pt x="353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38" name="Freeform 14">
                  <a:extLst>
                    <a:ext uri="{FF2B5EF4-FFF2-40B4-BE49-F238E27FC236}">
                      <a16:creationId xmlns:a16="http://schemas.microsoft.com/office/drawing/2014/main" id="{3DB1ECB3-BE7F-8F4D-9B5D-FCF7698A35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46778" y="4787757"/>
                  <a:ext cx="101600" cy="61912"/>
                </a:xfrm>
                <a:custGeom>
                  <a:avLst/>
                  <a:gdLst>
                    <a:gd name="T0" fmla="*/ 282 w 283"/>
                    <a:gd name="T1" fmla="*/ 169 h 170"/>
                    <a:gd name="T2" fmla="*/ 282 w 283"/>
                    <a:gd name="T3" fmla="*/ 85 h 170"/>
                    <a:gd name="T4" fmla="*/ 141 w 283"/>
                    <a:gd name="T5" fmla="*/ 0 h 170"/>
                    <a:gd name="T6" fmla="*/ 0 w 283"/>
                    <a:gd name="T7" fmla="*/ 85 h 170"/>
                    <a:gd name="T8" fmla="*/ 0 w 283"/>
                    <a:gd name="T9" fmla="*/ 169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3" h="170">
                      <a:moveTo>
                        <a:pt x="282" y="169"/>
                      </a:moveTo>
                      <a:lnTo>
                        <a:pt x="282" y="85"/>
                      </a:lnTo>
                      <a:cubicBezTo>
                        <a:pt x="282" y="48"/>
                        <a:pt x="203" y="0"/>
                        <a:pt x="141" y="0"/>
                      </a:cubicBezTo>
                      <a:cubicBezTo>
                        <a:pt x="79" y="0"/>
                        <a:pt x="0" y="48"/>
                        <a:pt x="0" y="85"/>
                      </a:cubicBezTo>
                      <a:lnTo>
                        <a:pt x="0" y="169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39" name="Freeform 15">
                  <a:extLst>
                    <a:ext uri="{FF2B5EF4-FFF2-40B4-BE49-F238E27FC236}">
                      <a16:creationId xmlns:a16="http://schemas.microsoft.com/office/drawing/2014/main" id="{F644B1BF-5DC9-3E46-9AE4-A083F0A0980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67415" y="4686157"/>
                  <a:ext cx="61913" cy="71437"/>
                </a:xfrm>
                <a:custGeom>
                  <a:avLst/>
                  <a:gdLst>
                    <a:gd name="T0" fmla="*/ 85 w 170"/>
                    <a:gd name="T1" fmla="*/ 0 h 198"/>
                    <a:gd name="T2" fmla="*/ 0 w 170"/>
                    <a:gd name="T3" fmla="*/ 70 h 198"/>
                    <a:gd name="T4" fmla="*/ 0 w 170"/>
                    <a:gd name="T5" fmla="*/ 127 h 198"/>
                    <a:gd name="T6" fmla="*/ 85 w 170"/>
                    <a:gd name="T7" fmla="*/ 197 h 198"/>
                    <a:gd name="T8" fmla="*/ 169 w 170"/>
                    <a:gd name="T9" fmla="*/ 127 h 198"/>
                    <a:gd name="T10" fmla="*/ 169 w 170"/>
                    <a:gd name="T11" fmla="*/ 70 h 198"/>
                    <a:gd name="T12" fmla="*/ 85 w 170"/>
                    <a:gd name="T13" fmla="*/ 0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0" h="198">
                      <a:moveTo>
                        <a:pt x="85" y="0"/>
                      </a:moveTo>
                      <a:cubicBezTo>
                        <a:pt x="40" y="0"/>
                        <a:pt x="0" y="31"/>
                        <a:pt x="0" y="70"/>
                      </a:cubicBezTo>
                      <a:lnTo>
                        <a:pt x="0" y="127"/>
                      </a:lnTo>
                      <a:cubicBezTo>
                        <a:pt x="0" y="166"/>
                        <a:pt x="40" y="197"/>
                        <a:pt x="85" y="197"/>
                      </a:cubicBezTo>
                      <a:cubicBezTo>
                        <a:pt x="130" y="197"/>
                        <a:pt x="169" y="166"/>
                        <a:pt x="169" y="127"/>
                      </a:cubicBezTo>
                      <a:lnTo>
                        <a:pt x="169" y="70"/>
                      </a:lnTo>
                      <a:cubicBezTo>
                        <a:pt x="169" y="31"/>
                        <a:pt x="130" y="0"/>
                        <a:pt x="85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40" name="Grouper 150">
                <a:extLst>
                  <a:ext uri="{FF2B5EF4-FFF2-40B4-BE49-F238E27FC236}">
                    <a16:creationId xmlns:a16="http://schemas.microsoft.com/office/drawing/2014/main" id="{3E2363F3-C068-A141-AB0C-839191498089}"/>
                  </a:ext>
                </a:extLst>
              </p:cNvPr>
              <p:cNvGrpSpPr/>
              <p:nvPr/>
            </p:nvGrpSpPr>
            <p:grpSpPr>
              <a:xfrm>
                <a:off x="5604250" y="3872101"/>
                <a:ext cx="267721" cy="322335"/>
                <a:chOff x="3330575" y="3424238"/>
                <a:chExt cx="396875" cy="477837"/>
              </a:xfrm>
            </p:grpSpPr>
            <p:sp>
              <p:nvSpPr>
                <p:cNvPr id="141" name="Freeform 76">
                  <a:extLst>
                    <a:ext uri="{FF2B5EF4-FFF2-40B4-BE49-F238E27FC236}">
                      <a16:creationId xmlns:a16="http://schemas.microsoft.com/office/drawing/2014/main" id="{911741F5-8554-A447-BCD8-B674A67BB68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30575" y="3424238"/>
                  <a:ext cx="396875" cy="468312"/>
                </a:xfrm>
                <a:custGeom>
                  <a:avLst/>
                  <a:gdLst>
                    <a:gd name="T0" fmla="*/ 565 w 1102"/>
                    <a:gd name="T1" fmla="*/ 1298 h 1299"/>
                    <a:gd name="T2" fmla="*/ 113 w 1102"/>
                    <a:gd name="T3" fmla="*/ 1298 h 1299"/>
                    <a:gd name="T4" fmla="*/ 0 w 1102"/>
                    <a:gd name="T5" fmla="*/ 1186 h 1299"/>
                    <a:gd name="T6" fmla="*/ 0 w 1102"/>
                    <a:gd name="T7" fmla="*/ 113 h 1299"/>
                    <a:gd name="T8" fmla="*/ 113 w 1102"/>
                    <a:gd name="T9" fmla="*/ 0 h 1299"/>
                    <a:gd name="T10" fmla="*/ 988 w 1102"/>
                    <a:gd name="T11" fmla="*/ 0 h 1299"/>
                    <a:gd name="T12" fmla="*/ 1101 w 1102"/>
                    <a:gd name="T13" fmla="*/ 113 h 1299"/>
                    <a:gd name="T14" fmla="*/ 1101 w 1102"/>
                    <a:gd name="T15" fmla="*/ 734 h 12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02" h="1299">
                      <a:moveTo>
                        <a:pt x="565" y="1298"/>
                      </a:moveTo>
                      <a:lnTo>
                        <a:pt x="113" y="1298"/>
                      </a:lnTo>
                      <a:cubicBezTo>
                        <a:pt x="51" y="1298"/>
                        <a:pt x="0" y="1248"/>
                        <a:pt x="0" y="1186"/>
                      </a:cubicBezTo>
                      <a:lnTo>
                        <a:pt x="0" y="113"/>
                      </a:lnTo>
                      <a:cubicBezTo>
                        <a:pt x="0" y="51"/>
                        <a:pt x="51" y="0"/>
                        <a:pt x="113" y="0"/>
                      </a:cubicBezTo>
                      <a:lnTo>
                        <a:pt x="988" y="0"/>
                      </a:lnTo>
                      <a:cubicBezTo>
                        <a:pt x="1050" y="0"/>
                        <a:pt x="1101" y="51"/>
                        <a:pt x="1101" y="113"/>
                      </a:cubicBezTo>
                      <a:lnTo>
                        <a:pt x="1101" y="734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42" name="Freeform 77">
                  <a:extLst>
                    <a:ext uri="{FF2B5EF4-FFF2-40B4-BE49-F238E27FC236}">
                      <a16:creationId xmlns:a16="http://schemas.microsoft.com/office/drawing/2014/main" id="{2F88A103-9EBD-6749-A8ED-9696583789B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71850" y="3484563"/>
                  <a:ext cx="315913" cy="346075"/>
                </a:xfrm>
                <a:custGeom>
                  <a:avLst/>
                  <a:gdLst>
                    <a:gd name="T0" fmla="*/ 339 w 876"/>
                    <a:gd name="T1" fmla="*/ 959 h 960"/>
                    <a:gd name="T2" fmla="*/ 0 w 876"/>
                    <a:gd name="T3" fmla="*/ 959 h 960"/>
                    <a:gd name="T4" fmla="*/ 0 w 876"/>
                    <a:gd name="T5" fmla="*/ 0 h 960"/>
                    <a:gd name="T6" fmla="*/ 875 w 876"/>
                    <a:gd name="T7" fmla="*/ 0 h 960"/>
                    <a:gd name="T8" fmla="*/ 875 w 876"/>
                    <a:gd name="T9" fmla="*/ 508 h 9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76" h="960">
                      <a:moveTo>
                        <a:pt x="339" y="959"/>
                      </a:moveTo>
                      <a:lnTo>
                        <a:pt x="0" y="959"/>
                      </a:lnTo>
                      <a:lnTo>
                        <a:pt x="0" y="0"/>
                      </a:lnTo>
                      <a:lnTo>
                        <a:pt x="875" y="0"/>
                      </a:lnTo>
                      <a:lnTo>
                        <a:pt x="875" y="508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43" name="Line 78">
                  <a:extLst>
                    <a:ext uri="{FF2B5EF4-FFF2-40B4-BE49-F238E27FC236}">
                      <a16:creationId xmlns:a16="http://schemas.microsoft.com/office/drawing/2014/main" id="{A4F1E73F-2CE0-5E44-8926-4B9B166F8FC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503613" y="3454400"/>
                  <a:ext cx="60325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44" name="Freeform 79">
                  <a:extLst>
                    <a:ext uri="{FF2B5EF4-FFF2-40B4-BE49-F238E27FC236}">
                      <a16:creationId xmlns:a16="http://schemas.microsoft.com/office/drawing/2014/main" id="{4377422C-3378-3140-9DBB-8EB4CD9A81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82975" y="3586163"/>
                  <a:ext cx="244475" cy="315912"/>
                </a:xfrm>
                <a:custGeom>
                  <a:avLst/>
                  <a:gdLst>
                    <a:gd name="T0" fmla="*/ 197 w 678"/>
                    <a:gd name="T1" fmla="*/ 875 h 876"/>
                    <a:gd name="T2" fmla="*/ 197 w 678"/>
                    <a:gd name="T3" fmla="*/ 818 h 876"/>
                    <a:gd name="T4" fmla="*/ 98 w 678"/>
                    <a:gd name="T5" fmla="*/ 694 h 876"/>
                    <a:gd name="T6" fmla="*/ 0 w 678"/>
                    <a:gd name="T7" fmla="*/ 401 h 876"/>
                    <a:gd name="T8" fmla="*/ 115 w 678"/>
                    <a:gd name="T9" fmla="*/ 401 h 876"/>
                    <a:gd name="T10" fmla="*/ 189 w 678"/>
                    <a:gd name="T11" fmla="*/ 516 h 876"/>
                    <a:gd name="T12" fmla="*/ 225 w 678"/>
                    <a:gd name="T13" fmla="*/ 480 h 876"/>
                    <a:gd name="T14" fmla="*/ 225 w 678"/>
                    <a:gd name="T15" fmla="*/ 56 h 876"/>
                    <a:gd name="T16" fmla="*/ 282 w 678"/>
                    <a:gd name="T17" fmla="*/ 0 h 876"/>
                    <a:gd name="T18" fmla="*/ 282 w 678"/>
                    <a:gd name="T19" fmla="*/ 0 h 876"/>
                    <a:gd name="T20" fmla="*/ 338 w 678"/>
                    <a:gd name="T21" fmla="*/ 56 h 876"/>
                    <a:gd name="T22" fmla="*/ 338 w 678"/>
                    <a:gd name="T23" fmla="*/ 423 h 876"/>
                    <a:gd name="T24" fmla="*/ 338 w 678"/>
                    <a:gd name="T25" fmla="*/ 395 h 876"/>
                    <a:gd name="T26" fmla="*/ 338 w 678"/>
                    <a:gd name="T27" fmla="*/ 254 h 876"/>
                    <a:gd name="T28" fmla="*/ 395 w 678"/>
                    <a:gd name="T29" fmla="*/ 254 h 876"/>
                    <a:gd name="T30" fmla="*/ 451 w 678"/>
                    <a:gd name="T31" fmla="*/ 282 h 876"/>
                    <a:gd name="T32" fmla="*/ 508 w 678"/>
                    <a:gd name="T33" fmla="*/ 282 h 876"/>
                    <a:gd name="T34" fmla="*/ 564 w 678"/>
                    <a:gd name="T35" fmla="*/ 338 h 876"/>
                    <a:gd name="T36" fmla="*/ 620 w 678"/>
                    <a:gd name="T37" fmla="*/ 338 h 876"/>
                    <a:gd name="T38" fmla="*/ 677 w 678"/>
                    <a:gd name="T39" fmla="*/ 395 h 876"/>
                    <a:gd name="T40" fmla="*/ 677 w 678"/>
                    <a:gd name="T41" fmla="*/ 705 h 876"/>
                    <a:gd name="T42" fmla="*/ 620 w 678"/>
                    <a:gd name="T43" fmla="*/ 846 h 876"/>
                    <a:gd name="T44" fmla="*/ 620 w 678"/>
                    <a:gd name="T45" fmla="*/ 875 h 8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678" h="876">
                      <a:moveTo>
                        <a:pt x="197" y="875"/>
                      </a:moveTo>
                      <a:cubicBezTo>
                        <a:pt x="197" y="875"/>
                        <a:pt x="197" y="841"/>
                        <a:pt x="197" y="818"/>
                      </a:cubicBezTo>
                      <a:cubicBezTo>
                        <a:pt x="197" y="793"/>
                        <a:pt x="118" y="725"/>
                        <a:pt x="98" y="694"/>
                      </a:cubicBezTo>
                      <a:cubicBezTo>
                        <a:pt x="87" y="674"/>
                        <a:pt x="0" y="401"/>
                        <a:pt x="0" y="401"/>
                      </a:cubicBezTo>
                      <a:cubicBezTo>
                        <a:pt x="0" y="372"/>
                        <a:pt x="67" y="338"/>
                        <a:pt x="115" y="401"/>
                      </a:cubicBezTo>
                      <a:lnTo>
                        <a:pt x="189" y="516"/>
                      </a:lnTo>
                      <a:lnTo>
                        <a:pt x="225" y="480"/>
                      </a:lnTo>
                      <a:lnTo>
                        <a:pt x="225" y="56"/>
                      </a:lnTo>
                      <a:cubicBezTo>
                        <a:pt x="225" y="25"/>
                        <a:pt x="251" y="0"/>
                        <a:pt x="282" y="0"/>
                      </a:cubicBezTo>
                      <a:lnTo>
                        <a:pt x="282" y="0"/>
                      </a:lnTo>
                      <a:cubicBezTo>
                        <a:pt x="313" y="0"/>
                        <a:pt x="338" y="25"/>
                        <a:pt x="338" y="56"/>
                      </a:cubicBezTo>
                      <a:lnTo>
                        <a:pt x="338" y="423"/>
                      </a:lnTo>
                      <a:lnTo>
                        <a:pt x="338" y="395"/>
                      </a:lnTo>
                      <a:lnTo>
                        <a:pt x="338" y="254"/>
                      </a:lnTo>
                      <a:lnTo>
                        <a:pt x="395" y="254"/>
                      </a:lnTo>
                      <a:cubicBezTo>
                        <a:pt x="412" y="254"/>
                        <a:pt x="440" y="254"/>
                        <a:pt x="451" y="282"/>
                      </a:cubicBezTo>
                      <a:lnTo>
                        <a:pt x="508" y="282"/>
                      </a:lnTo>
                      <a:cubicBezTo>
                        <a:pt x="533" y="282"/>
                        <a:pt x="564" y="310"/>
                        <a:pt x="564" y="338"/>
                      </a:cubicBezTo>
                      <a:lnTo>
                        <a:pt x="620" y="338"/>
                      </a:lnTo>
                      <a:cubicBezTo>
                        <a:pt x="646" y="338"/>
                        <a:pt x="677" y="361"/>
                        <a:pt x="677" y="395"/>
                      </a:cubicBezTo>
                      <a:lnTo>
                        <a:pt x="677" y="705"/>
                      </a:lnTo>
                      <a:cubicBezTo>
                        <a:pt x="677" y="762"/>
                        <a:pt x="620" y="810"/>
                        <a:pt x="620" y="846"/>
                      </a:cubicBezTo>
                      <a:lnTo>
                        <a:pt x="620" y="875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45" name="Line 80">
                  <a:extLst>
                    <a:ext uri="{FF2B5EF4-FFF2-40B4-BE49-F238E27FC236}">
                      <a16:creationId xmlns:a16="http://schemas.microsoft.com/office/drawing/2014/main" id="{991790D4-32E2-7E46-8501-B0033DBB95C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646488" y="3687763"/>
                  <a:ext cx="1587" cy="5080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46" name="Line 81">
                  <a:extLst>
                    <a:ext uri="{FF2B5EF4-FFF2-40B4-BE49-F238E27FC236}">
                      <a16:creationId xmlns:a16="http://schemas.microsoft.com/office/drawing/2014/main" id="{7736EA25-367C-DE4A-A4F1-2294746577B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686175" y="3708400"/>
                  <a:ext cx="1588" cy="4127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203" name="Grouper 244">
                <a:extLst>
                  <a:ext uri="{FF2B5EF4-FFF2-40B4-BE49-F238E27FC236}">
                    <a16:creationId xmlns:a16="http://schemas.microsoft.com/office/drawing/2014/main" id="{18DC9B44-7742-4547-87F1-53D52A10E950}"/>
                  </a:ext>
                </a:extLst>
              </p:cNvPr>
              <p:cNvGrpSpPr/>
              <p:nvPr/>
            </p:nvGrpSpPr>
            <p:grpSpPr>
              <a:xfrm>
                <a:off x="7868286" y="3911724"/>
                <a:ext cx="315910" cy="243089"/>
                <a:chOff x="4984750" y="2109788"/>
                <a:chExt cx="468313" cy="360362"/>
              </a:xfrm>
            </p:grpSpPr>
            <p:sp>
              <p:nvSpPr>
                <p:cNvPr id="204" name="Freeform 42">
                  <a:extLst>
                    <a:ext uri="{FF2B5EF4-FFF2-40B4-BE49-F238E27FC236}">
                      <a16:creationId xmlns:a16="http://schemas.microsoft.com/office/drawing/2014/main" id="{197A467B-EC6D-364E-B16C-18364C110C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87925" y="2341563"/>
                  <a:ext cx="73025" cy="50800"/>
                </a:xfrm>
                <a:custGeom>
                  <a:avLst/>
                  <a:gdLst>
                    <a:gd name="T0" fmla="*/ 79 w 204"/>
                    <a:gd name="T1" fmla="*/ 141 h 142"/>
                    <a:gd name="T2" fmla="*/ 0 w 204"/>
                    <a:gd name="T3" fmla="*/ 45 h 142"/>
                    <a:gd name="T4" fmla="*/ 203 w 204"/>
                    <a:gd name="T5" fmla="*/ 124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4" h="142">
                      <a:moveTo>
                        <a:pt x="79" y="141"/>
                      </a:moveTo>
                      <a:cubicBezTo>
                        <a:pt x="51" y="127"/>
                        <a:pt x="28" y="98"/>
                        <a:pt x="0" y="45"/>
                      </a:cubicBezTo>
                      <a:cubicBezTo>
                        <a:pt x="73" y="0"/>
                        <a:pt x="150" y="25"/>
                        <a:pt x="203" y="124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05" name="Freeform 43">
                  <a:extLst>
                    <a:ext uri="{FF2B5EF4-FFF2-40B4-BE49-F238E27FC236}">
                      <a16:creationId xmlns:a16="http://schemas.microsoft.com/office/drawing/2014/main" id="{4408CE57-D51A-A642-8F1F-DD22C2FDB54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18088" y="2408238"/>
                  <a:ext cx="79375" cy="61912"/>
                </a:xfrm>
                <a:custGeom>
                  <a:avLst/>
                  <a:gdLst>
                    <a:gd name="T0" fmla="*/ 220 w 221"/>
                    <a:gd name="T1" fmla="*/ 85 h 173"/>
                    <a:gd name="T2" fmla="*/ 0 w 221"/>
                    <a:gd name="T3" fmla="*/ 65 h 173"/>
                    <a:gd name="T4" fmla="*/ 220 w 221"/>
                    <a:gd name="T5" fmla="*/ 8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1" h="173">
                      <a:moveTo>
                        <a:pt x="220" y="85"/>
                      </a:moveTo>
                      <a:cubicBezTo>
                        <a:pt x="169" y="136"/>
                        <a:pt x="93" y="172"/>
                        <a:pt x="0" y="65"/>
                      </a:cubicBezTo>
                      <a:cubicBezTo>
                        <a:pt x="62" y="0"/>
                        <a:pt x="149" y="3"/>
                        <a:pt x="220" y="85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06" name="Freeform 44">
                  <a:extLst>
                    <a:ext uri="{FF2B5EF4-FFF2-40B4-BE49-F238E27FC236}">
                      <a16:creationId xmlns:a16="http://schemas.microsoft.com/office/drawing/2014/main" id="{C66EFD22-4B4F-C148-B398-C87D180E8E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84750" y="2262188"/>
                  <a:ext cx="57150" cy="61912"/>
                </a:xfrm>
                <a:custGeom>
                  <a:avLst/>
                  <a:gdLst>
                    <a:gd name="T0" fmla="*/ 59 w 159"/>
                    <a:gd name="T1" fmla="*/ 149 h 173"/>
                    <a:gd name="T2" fmla="*/ 0 w 159"/>
                    <a:gd name="T3" fmla="*/ 5 h 173"/>
                    <a:gd name="T4" fmla="*/ 158 w 159"/>
                    <a:gd name="T5" fmla="*/ 17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59" h="173">
                      <a:moveTo>
                        <a:pt x="59" y="149"/>
                      </a:moveTo>
                      <a:cubicBezTo>
                        <a:pt x="28" y="127"/>
                        <a:pt x="5" y="81"/>
                        <a:pt x="0" y="5"/>
                      </a:cubicBezTo>
                      <a:cubicBezTo>
                        <a:pt x="87" y="0"/>
                        <a:pt x="152" y="62"/>
                        <a:pt x="158" y="172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07" name="Freeform 45">
                  <a:extLst>
                    <a:ext uri="{FF2B5EF4-FFF2-40B4-BE49-F238E27FC236}">
                      <a16:creationId xmlns:a16="http://schemas.microsoft.com/office/drawing/2014/main" id="{F47F13ED-822D-2A4D-9013-66AE706194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03800" y="2181225"/>
                  <a:ext cx="52388" cy="77788"/>
                </a:xfrm>
                <a:custGeom>
                  <a:avLst/>
                  <a:gdLst>
                    <a:gd name="T0" fmla="*/ 29 w 145"/>
                    <a:gd name="T1" fmla="*/ 158 h 218"/>
                    <a:gd name="T2" fmla="*/ 23 w 145"/>
                    <a:gd name="T3" fmla="*/ 0 h 218"/>
                    <a:gd name="T4" fmla="*/ 113 w 145"/>
                    <a:gd name="T5" fmla="*/ 21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5" h="218">
                      <a:moveTo>
                        <a:pt x="29" y="158"/>
                      </a:moveTo>
                      <a:cubicBezTo>
                        <a:pt x="6" y="124"/>
                        <a:pt x="0" y="73"/>
                        <a:pt x="23" y="0"/>
                      </a:cubicBezTo>
                      <a:cubicBezTo>
                        <a:pt x="105" y="28"/>
                        <a:pt x="144" y="113"/>
                        <a:pt x="113" y="217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08" name="Freeform 46">
                  <a:extLst>
                    <a:ext uri="{FF2B5EF4-FFF2-40B4-BE49-F238E27FC236}">
                      <a16:creationId xmlns:a16="http://schemas.microsoft.com/office/drawing/2014/main" id="{ADFBC52D-3AEA-AE43-A5D5-68911261E48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6663" y="2109788"/>
                  <a:ext cx="46037" cy="85725"/>
                </a:xfrm>
                <a:custGeom>
                  <a:avLst/>
                  <a:gdLst>
                    <a:gd name="T0" fmla="*/ 5 w 130"/>
                    <a:gd name="T1" fmla="*/ 147 h 238"/>
                    <a:gd name="T2" fmla="*/ 62 w 130"/>
                    <a:gd name="T3" fmla="*/ 0 h 238"/>
                    <a:gd name="T4" fmla="*/ 56 w 130"/>
                    <a:gd name="T5" fmla="*/ 237 h 2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30" h="238">
                      <a:moveTo>
                        <a:pt x="5" y="147"/>
                      </a:moveTo>
                      <a:cubicBezTo>
                        <a:pt x="0" y="107"/>
                        <a:pt x="14" y="60"/>
                        <a:pt x="62" y="0"/>
                      </a:cubicBezTo>
                      <a:cubicBezTo>
                        <a:pt x="127" y="60"/>
                        <a:pt x="129" y="153"/>
                        <a:pt x="56" y="237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09" name="Freeform 47">
                  <a:extLst>
                    <a:ext uri="{FF2B5EF4-FFF2-40B4-BE49-F238E27FC236}">
                      <a16:creationId xmlns:a16="http://schemas.microsoft.com/office/drawing/2014/main" id="{CFA6CE0B-77F3-7D4D-850C-736936577B3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76863" y="2341563"/>
                  <a:ext cx="73025" cy="50800"/>
                </a:xfrm>
                <a:custGeom>
                  <a:avLst/>
                  <a:gdLst>
                    <a:gd name="T0" fmla="*/ 124 w 204"/>
                    <a:gd name="T1" fmla="*/ 141 h 142"/>
                    <a:gd name="T2" fmla="*/ 203 w 204"/>
                    <a:gd name="T3" fmla="*/ 45 h 142"/>
                    <a:gd name="T4" fmla="*/ 0 w 204"/>
                    <a:gd name="T5" fmla="*/ 124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4" h="142">
                      <a:moveTo>
                        <a:pt x="124" y="141"/>
                      </a:moveTo>
                      <a:cubicBezTo>
                        <a:pt x="152" y="127"/>
                        <a:pt x="175" y="98"/>
                        <a:pt x="203" y="45"/>
                      </a:cubicBezTo>
                      <a:cubicBezTo>
                        <a:pt x="130" y="0"/>
                        <a:pt x="54" y="25"/>
                        <a:pt x="0" y="124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10" name="Freeform 48">
                  <a:extLst>
                    <a:ext uri="{FF2B5EF4-FFF2-40B4-BE49-F238E27FC236}">
                      <a16:creationId xmlns:a16="http://schemas.microsoft.com/office/drawing/2014/main" id="{406EC95D-77C9-E34D-B551-A9662200F21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38763" y="2408238"/>
                  <a:ext cx="79375" cy="61912"/>
                </a:xfrm>
                <a:custGeom>
                  <a:avLst/>
                  <a:gdLst>
                    <a:gd name="T0" fmla="*/ 0 w 221"/>
                    <a:gd name="T1" fmla="*/ 85 h 173"/>
                    <a:gd name="T2" fmla="*/ 220 w 221"/>
                    <a:gd name="T3" fmla="*/ 65 h 173"/>
                    <a:gd name="T4" fmla="*/ 0 w 221"/>
                    <a:gd name="T5" fmla="*/ 8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1" h="173">
                      <a:moveTo>
                        <a:pt x="0" y="85"/>
                      </a:moveTo>
                      <a:cubicBezTo>
                        <a:pt x="51" y="136"/>
                        <a:pt x="127" y="172"/>
                        <a:pt x="220" y="65"/>
                      </a:cubicBezTo>
                      <a:cubicBezTo>
                        <a:pt x="158" y="0"/>
                        <a:pt x="71" y="3"/>
                        <a:pt x="0" y="85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11" name="Freeform 49">
                  <a:extLst>
                    <a:ext uri="{FF2B5EF4-FFF2-40B4-BE49-F238E27FC236}">
                      <a16:creationId xmlns:a16="http://schemas.microsoft.com/office/drawing/2014/main" id="{2AAA4DAE-04ED-5449-8914-38BDD5CEF5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95913" y="2262188"/>
                  <a:ext cx="57150" cy="61912"/>
                </a:xfrm>
                <a:custGeom>
                  <a:avLst/>
                  <a:gdLst>
                    <a:gd name="T0" fmla="*/ 98 w 159"/>
                    <a:gd name="T1" fmla="*/ 149 h 173"/>
                    <a:gd name="T2" fmla="*/ 158 w 159"/>
                    <a:gd name="T3" fmla="*/ 5 h 173"/>
                    <a:gd name="T4" fmla="*/ 0 w 159"/>
                    <a:gd name="T5" fmla="*/ 17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59" h="173">
                      <a:moveTo>
                        <a:pt x="98" y="149"/>
                      </a:moveTo>
                      <a:cubicBezTo>
                        <a:pt x="129" y="127"/>
                        <a:pt x="152" y="81"/>
                        <a:pt x="158" y="5"/>
                      </a:cubicBezTo>
                      <a:cubicBezTo>
                        <a:pt x="70" y="0"/>
                        <a:pt x="5" y="62"/>
                        <a:pt x="0" y="172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12" name="Freeform 50">
                  <a:extLst>
                    <a:ext uri="{FF2B5EF4-FFF2-40B4-BE49-F238E27FC236}">
                      <a16:creationId xmlns:a16="http://schemas.microsoft.com/office/drawing/2014/main" id="{CE43CE98-0EE7-8D40-8623-895599A5CA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81625" y="2181225"/>
                  <a:ext cx="52388" cy="77788"/>
                </a:xfrm>
                <a:custGeom>
                  <a:avLst/>
                  <a:gdLst>
                    <a:gd name="T0" fmla="*/ 116 w 145"/>
                    <a:gd name="T1" fmla="*/ 158 h 218"/>
                    <a:gd name="T2" fmla="*/ 121 w 145"/>
                    <a:gd name="T3" fmla="*/ 0 h 218"/>
                    <a:gd name="T4" fmla="*/ 31 w 145"/>
                    <a:gd name="T5" fmla="*/ 21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5" h="218">
                      <a:moveTo>
                        <a:pt x="116" y="158"/>
                      </a:moveTo>
                      <a:cubicBezTo>
                        <a:pt x="138" y="124"/>
                        <a:pt x="144" y="73"/>
                        <a:pt x="121" y="0"/>
                      </a:cubicBezTo>
                      <a:cubicBezTo>
                        <a:pt x="39" y="28"/>
                        <a:pt x="0" y="113"/>
                        <a:pt x="31" y="217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13" name="Freeform 51">
                  <a:extLst>
                    <a:ext uri="{FF2B5EF4-FFF2-40B4-BE49-F238E27FC236}">
                      <a16:creationId xmlns:a16="http://schemas.microsoft.com/office/drawing/2014/main" id="{6ABF204C-6BCE-284E-96C8-74EC7FEC69C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43525" y="2109788"/>
                  <a:ext cx="46038" cy="85725"/>
                </a:xfrm>
                <a:custGeom>
                  <a:avLst/>
                  <a:gdLst>
                    <a:gd name="T0" fmla="*/ 124 w 130"/>
                    <a:gd name="T1" fmla="*/ 147 h 238"/>
                    <a:gd name="T2" fmla="*/ 67 w 130"/>
                    <a:gd name="T3" fmla="*/ 0 h 238"/>
                    <a:gd name="T4" fmla="*/ 73 w 130"/>
                    <a:gd name="T5" fmla="*/ 237 h 2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30" h="238">
                      <a:moveTo>
                        <a:pt x="124" y="147"/>
                      </a:moveTo>
                      <a:cubicBezTo>
                        <a:pt x="129" y="107"/>
                        <a:pt x="115" y="60"/>
                        <a:pt x="67" y="0"/>
                      </a:cubicBezTo>
                      <a:cubicBezTo>
                        <a:pt x="2" y="60"/>
                        <a:pt x="0" y="153"/>
                        <a:pt x="73" y="237"/>
                      </a:cubicBezTo>
                    </a:path>
                  </a:pathLst>
                </a:custGeom>
                <a:noFill/>
                <a:ln w="19050" cap="rnd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14" name="Freeform 52">
                  <a:extLst>
                    <a:ext uri="{FF2B5EF4-FFF2-40B4-BE49-F238E27FC236}">
                      <a16:creationId xmlns:a16="http://schemas.microsoft.com/office/drawing/2014/main" id="{187068B5-A5E3-0244-92FF-F12D2DAFA9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86350" y="2171700"/>
                  <a:ext cx="265113" cy="263525"/>
                </a:xfrm>
                <a:custGeom>
                  <a:avLst/>
                  <a:gdLst>
                    <a:gd name="T0" fmla="*/ 370 w 737"/>
                    <a:gd name="T1" fmla="*/ 733 h 734"/>
                    <a:gd name="T2" fmla="*/ 734 w 737"/>
                    <a:gd name="T3" fmla="*/ 366 h 734"/>
                    <a:gd name="T4" fmla="*/ 367 w 737"/>
                    <a:gd name="T5" fmla="*/ 0 h 734"/>
                    <a:gd name="T6" fmla="*/ 3 w 737"/>
                    <a:gd name="T7" fmla="*/ 366 h 734"/>
                    <a:gd name="T8" fmla="*/ 370 w 737"/>
                    <a:gd name="T9" fmla="*/ 733 h 7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7" h="734">
                      <a:moveTo>
                        <a:pt x="370" y="733"/>
                      </a:moveTo>
                      <a:cubicBezTo>
                        <a:pt x="573" y="733"/>
                        <a:pt x="736" y="570"/>
                        <a:pt x="734" y="366"/>
                      </a:cubicBezTo>
                      <a:cubicBezTo>
                        <a:pt x="734" y="163"/>
                        <a:pt x="570" y="0"/>
                        <a:pt x="367" y="0"/>
                      </a:cubicBezTo>
                      <a:cubicBezTo>
                        <a:pt x="164" y="0"/>
                        <a:pt x="0" y="162"/>
                        <a:pt x="3" y="366"/>
                      </a:cubicBezTo>
                      <a:cubicBezTo>
                        <a:pt x="6" y="569"/>
                        <a:pt x="169" y="733"/>
                        <a:pt x="370" y="733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15" name="Freeform 53">
                  <a:extLst>
                    <a:ext uri="{FF2B5EF4-FFF2-40B4-BE49-F238E27FC236}">
                      <a16:creationId xmlns:a16="http://schemas.microsoft.com/office/drawing/2014/main" id="{C4484A57-309E-D140-B92D-0FD852F7C2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48263" y="2171700"/>
                  <a:ext cx="142875" cy="263525"/>
                </a:xfrm>
                <a:custGeom>
                  <a:avLst/>
                  <a:gdLst>
                    <a:gd name="T0" fmla="*/ 395 w 396"/>
                    <a:gd name="T1" fmla="*/ 366 h 734"/>
                    <a:gd name="T2" fmla="*/ 369 w 396"/>
                    <a:gd name="T3" fmla="*/ 550 h 734"/>
                    <a:gd name="T4" fmla="*/ 296 w 396"/>
                    <a:gd name="T5" fmla="*/ 684 h 734"/>
                    <a:gd name="T6" fmla="*/ 198 w 396"/>
                    <a:gd name="T7" fmla="*/ 733 h 734"/>
                    <a:gd name="T8" fmla="*/ 99 w 396"/>
                    <a:gd name="T9" fmla="*/ 684 h 734"/>
                    <a:gd name="T10" fmla="*/ 26 w 396"/>
                    <a:gd name="T11" fmla="*/ 550 h 734"/>
                    <a:gd name="T12" fmla="*/ 0 w 396"/>
                    <a:gd name="T13" fmla="*/ 366 h 734"/>
                    <a:gd name="T14" fmla="*/ 26 w 396"/>
                    <a:gd name="T15" fmla="*/ 183 h 734"/>
                    <a:gd name="T16" fmla="*/ 99 w 396"/>
                    <a:gd name="T17" fmla="*/ 49 h 734"/>
                    <a:gd name="T18" fmla="*/ 198 w 396"/>
                    <a:gd name="T19" fmla="*/ 0 h 734"/>
                    <a:gd name="T20" fmla="*/ 296 w 396"/>
                    <a:gd name="T21" fmla="*/ 49 h 734"/>
                    <a:gd name="T22" fmla="*/ 369 w 396"/>
                    <a:gd name="T23" fmla="*/ 183 h 734"/>
                    <a:gd name="T24" fmla="*/ 395 w 396"/>
                    <a:gd name="T25" fmla="*/ 366 h 7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96" h="734">
                      <a:moveTo>
                        <a:pt x="395" y="366"/>
                      </a:moveTo>
                      <a:cubicBezTo>
                        <a:pt x="395" y="434"/>
                        <a:pt x="388" y="491"/>
                        <a:pt x="369" y="550"/>
                      </a:cubicBezTo>
                      <a:cubicBezTo>
                        <a:pt x="351" y="608"/>
                        <a:pt x="328" y="650"/>
                        <a:pt x="296" y="684"/>
                      </a:cubicBezTo>
                      <a:cubicBezTo>
                        <a:pt x="265" y="718"/>
                        <a:pt x="235" y="733"/>
                        <a:pt x="198" y="733"/>
                      </a:cubicBezTo>
                      <a:cubicBezTo>
                        <a:pt x="162" y="733"/>
                        <a:pt x="131" y="718"/>
                        <a:pt x="99" y="684"/>
                      </a:cubicBezTo>
                      <a:cubicBezTo>
                        <a:pt x="68" y="650"/>
                        <a:pt x="45" y="608"/>
                        <a:pt x="26" y="550"/>
                      </a:cubicBezTo>
                      <a:cubicBezTo>
                        <a:pt x="8" y="491"/>
                        <a:pt x="0" y="433"/>
                        <a:pt x="0" y="366"/>
                      </a:cubicBezTo>
                      <a:cubicBezTo>
                        <a:pt x="0" y="298"/>
                        <a:pt x="8" y="241"/>
                        <a:pt x="26" y="183"/>
                      </a:cubicBezTo>
                      <a:cubicBezTo>
                        <a:pt x="45" y="124"/>
                        <a:pt x="68" y="82"/>
                        <a:pt x="99" y="49"/>
                      </a:cubicBezTo>
                      <a:cubicBezTo>
                        <a:pt x="131" y="15"/>
                        <a:pt x="161" y="0"/>
                        <a:pt x="198" y="0"/>
                      </a:cubicBezTo>
                      <a:cubicBezTo>
                        <a:pt x="234" y="0"/>
                        <a:pt x="265" y="15"/>
                        <a:pt x="296" y="49"/>
                      </a:cubicBezTo>
                      <a:cubicBezTo>
                        <a:pt x="328" y="82"/>
                        <a:pt x="351" y="124"/>
                        <a:pt x="369" y="183"/>
                      </a:cubicBezTo>
                      <a:cubicBezTo>
                        <a:pt x="388" y="241"/>
                        <a:pt x="395" y="299"/>
                        <a:pt x="395" y="366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16" name="Line 54">
                  <a:extLst>
                    <a:ext uri="{FF2B5EF4-FFF2-40B4-BE49-F238E27FC236}">
                      <a16:creationId xmlns:a16="http://schemas.microsoft.com/office/drawing/2014/main" id="{B593CA33-D2B8-124F-A96F-AC3AA556530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094288" y="2252663"/>
                  <a:ext cx="247650" cy="158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17" name="Line 55">
                  <a:extLst>
                    <a:ext uri="{FF2B5EF4-FFF2-40B4-BE49-F238E27FC236}">
                      <a16:creationId xmlns:a16="http://schemas.microsoft.com/office/drawing/2014/main" id="{ED3A4461-6D30-4F48-8E08-D6EAF69EEDD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094288" y="2354263"/>
                  <a:ext cx="247650" cy="158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18" name="Line 56">
                  <a:extLst>
                    <a:ext uri="{FF2B5EF4-FFF2-40B4-BE49-F238E27FC236}">
                      <a16:creationId xmlns:a16="http://schemas.microsoft.com/office/drawing/2014/main" id="{04643C58-58CB-0841-8B02-D12C8BC1C2A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219700" y="2171700"/>
                  <a:ext cx="1588" cy="26352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219" name="Grouper 461">
                <a:extLst>
                  <a:ext uri="{FF2B5EF4-FFF2-40B4-BE49-F238E27FC236}">
                    <a16:creationId xmlns:a16="http://schemas.microsoft.com/office/drawing/2014/main" id="{E45D3B97-5FE4-6547-9487-D1E2B8AD50A9}"/>
                  </a:ext>
                </a:extLst>
              </p:cNvPr>
              <p:cNvGrpSpPr/>
              <p:nvPr/>
            </p:nvGrpSpPr>
            <p:grpSpPr>
              <a:xfrm>
                <a:off x="8448117" y="3889235"/>
                <a:ext cx="288068" cy="288068"/>
                <a:chOff x="8024019" y="2455069"/>
                <a:chExt cx="427037" cy="427038"/>
              </a:xfrm>
            </p:grpSpPr>
            <p:sp>
              <p:nvSpPr>
                <p:cNvPr id="220" name="Freeform 48">
                  <a:extLst>
                    <a:ext uri="{FF2B5EF4-FFF2-40B4-BE49-F238E27FC236}">
                      <a16:creationId xmlns:a16="http://schemas.microsoft.com/office/drawing/2014/main" id="{79FE52B0-6306-4A43-BAF1-3F213FFF397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024019" y="2556669"/>
                  <a:ext cx="80962" cy="101600"/>
                </a:xfrm>
                <a:custGeom>
                  <a:avLst/>
                  <a:gdLst>
                    <a:gd name="T0" fmla="*/ 113 w 227"/>
                    <a:gd name="T1" fmla="*/ 0 h 283"/>
                    <a:gd name="T2" fmla="*/ 142 w 227"/>
                    <a:gd name="T3" fmla="*/ 0 h 283"/>
                    <a:gd name="T4" fmla="*/ 226 w 227"/>
                    <a:gd name="T5" fmla="*/ 85 h 283"/>
                    <a:gd name="T6" fmla="*/ 226 w 227"/>
                    <a:gd name="T7" fmla="*/ 141 h 283"/>
                    <a:gd name="T8" fmla="*/ 170 w 227"/>
                    <a:gd name="T9" fmla="*/ 141 h 283"/>
                    <a:gd name="T10" fmla="*/ 113 w 227"/>
                    <a:gd name="T11" fmla="*/ 198 h 283"/>
                    <a:gd name="T12" fmla="*/ 113 w 227"/>
                    <a:gd name="T13" fmla="*/ 282 h 283"/>
                    <a:gd name="T14" fmla="*/ 0 w 227"/>
                    <a:gd name="T15" fmla="*/ 282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7" h="283">
                      <a:moveTo>
                        <a:pt x="113" y="0"/>
                      </a:moveTo>
                      <a:lnTo>
                        <a:pt x="142" y="0"/>
                      </a:lnTo>
                      <a:cubicBezTo>
                        <a:pt x="190" y="0"/>
                        <a:pt x="226" y="37"/>
                        <a:pt x="226" y="85"/>
                      </a:cubicBezTo>
                      <a:lnTo>
                        <a:pt x="226" y="141"/>
                      </a:lnTo>
                      <a:lnTo>
                        <a:pt x="170" y="141"/>
                      </a:lnTo>
                      <a:lnTo>
                        <a:pt x="113" y="198"/>
                      </a:lnTo>
                      <a:lnTo>
                        <a:pt x="113" y="282"/>
                      </a:lnTo>
                      <a:lnTo>
                        <a:pt x="0" y="282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21" name="Freeform 49">
                  <a:extLst>
                    <a:ext uri="{FF2B5EF4-FFF2-40B4-BE49-F238E27FC236}">
                      <a16:creationId xmlns:a16="http://schemas.microsoft.com/office/drawing/2014/main" id="{B9A0DCAC-378A-1A47-AACC-6784B51BC89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033544" y="2690019"/>
                  <a:ext cx="92075" cy="131763"/>
                </a:xfrm>
                <a:custGeom>
                  <a:avLst/>
                  <a:gdLst>
                    <a:gd name="T0" fmla="*/ 141 w 255"/>
                    <a:gd name="T1" fmla="*/ 367 h 368"/>
                    <a:gd name="T2" fmla="*/ 197 w 255"/>
                    <a:gd name="T3" fmla="*/ 311 h 368"/>
                    <a:gd name="T4" fmla="*/ 197 w 255"/>
                    <a:gd name="T5" fmla="*/ 169 h 368"/>
                    <a:gd name="T6" fmla="*/ 254 w 255"/>
                    <a:gd name="T7" fmla="*/ 113 h 368"/>
                    <a:gd name="T8" fmla="*/ 254 w 255"/>
                    <a:gd name="T9" fmla="*/ 57 h 368"/>
                    <a:gd name="T10" fmla="*/ 192 w 255"/>
                    <a:gd name="T11" fmla="*/ 0 h 368"/>
                    <a:gd name="T12" fmla="*/ 56 w 255"/>
                    <a:gd name="T13" fmla="*/ 0 h 368"/>
                    <a:gd name="T14" fmla="*/ 0 w 255"/>
                    <a:gd name="T15" fmla="*/ 57 h 3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55" h="368">
                      <a:moveTo>
                        <a:pt x="141" y="367"/>
                      </a:moveTo>
                      <a:lnTo>
                        <a:pt x="197" y="311"/>
                      </a:lnTo>
                      <a:lnTo>
                        <a:pt x="197" y="169"/>
                      </a:lnTo>
                      <a:lnTo>
                        <a:pt x="254" y="113"/>
                      </a:lnTo>
                      <a:lnTo>
                        <a:pt x="254" y="57"/>
                      </a:lnTo>
                      <a:lnTo>
                        <a:pt x="192" y="0"/>
                      </a:lnTo>
                      <a:lnTo>
                        <a:pt x="56" y="0"/>
                      </a:lnTo>
                      <a:lnTo>
                        <a:pt x="0" y="57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22" name="Freeform 50">
                  <a:extLst>
                    <a:ext uri="{FF2B5EF4-FFF2-40B4-BE49-F238E27FC236}">
                      <a16:creationId xmlns:a16="http://schemas.microsoft.com/office/drawing/2014/main" id="{49FB40EC-B81E-074E-BFE2-FF10752A99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197056" y="2496344"/>
                  <a:ext cx="254000" cy="182563"/>
                </a:xfrm>
                <a:custGeom>
                  <a:avLst/>
                  <a:gdLst>
                    <a:gd name="T0" fmla="*/ 706 w 707"/>
                    <a:gd name="T1" fmla="*/ 508 h 509"/>
                    <a:gd name="T2" fmla="*/ 565 w 707"/>
                    <a:gd name="T3" fmla="*/ 508 h 509"/>
                    <a:gd name="T4" fmla="*/ 508 w 707"/>
                    <a:gd name="T5" fmla="*/ 423 h 509"/>
                    <a:gd name="T6" fmla="*/ 452 w 707"/>
                    <a:gd name="T7" fmla="*/ 423 h 509"/>
                    <a:gd name="T8" fmla="*/ 424 w 707"/>
                    <a:gd name="T9" fmla="*/ 451 h 509"/>
                    <a:gd name="T10" fmla="*/ 339 w 707"/>
                    <a:gd name="T11" fmla="*/ 451 h 509"/>
                    <a:gd name="T12" fmla="*/ 198 w 707"/>
                    <a:gd name="T13" fmla="*/ 310 h 509"/>
                    <a:gd name="T14" fmla="*/ 0 w 707"/>
                    <a:gd name="T15" fmla="*/ 310 h 509"/>
                    <a:gd name="T16" fmla="*/ 0 w 707"/>
                    <a:gd name="T17" fmla="*/ 254 h 509"/>
                    <a:gd name="T18" fmla="*/ 113 w 707"/>
                    <a:gd name="T19" fmla="*/ 141 h 509"/>
                    <a:gd name="T20" fmla="*/ 170 w 707"/>
                    <a:gd name="T21" fmla="*/ 141 h 509"/>
                    <a:gd name="T22" fmla="*/ 226 w 707"/>
                    <a:gd name="T23" fmla="*/ 85 h 509"/>
                    <a:gd name="T24" fmla="*/ 367 w 707"/>
                    <a:gd name="T25" fmla="*/ 85 h 509"/>
                    <a:gd name="T26" fmla="*/ 449 w 707"/>
                    <a:gd name="T27" fmla="*/ 0 h 5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707" h="509">
                      <a:moveTo>
                        <a:pt x="706" y="508"/>
                      </a:moveTo>
                      <a:lnTo>
                        <a:pt x="565" y="508"/>
                      </a:lnTo>
                      <a:lnTo>
                        <a:pt x="508" y="423"/>
                      </a:lnTo>
                      <a:lnTo>
                        <a:pt x="452" y="423"/>
                      </a:lnTo>
                      <a:lnTo>
                        <a:pt x="424" y="451"/>
                      </a:lnTo>
                      <a:lnTo>
                        <a:pt x="339" y="451"/>
                      </a:lnTo>
                      <a:lnTo>
                        <a:pt x="198" y="310"/>
                      </a:lnTo>
                      <a:lnTo>
                        <a:pt x="0" y="310"/>
                      </a:lnTo>
                      <a:lnTo>
                        <a:pt x="0" y="254"/>
                      </a:lnTo>
                      <a:cubicBezTo>
                        <a:pt x="0" y="192"/>
                        <a:pt x="51" y="141"/>
                        <a:pt x="113" y="141"/>
                      </a:cubicBezTo>
                      <a:lnTo>
                        <a:pt x="170" y="141"/>
                      </a:lnTo>
                      <a:lnTo>
                        <a:pt x="226" y="85"/>
                      </a:lnTo>
                      <a:lnTo>
                        <a:pt x="367" y="85"/>
                      </a:lnTo>
                      <a:lnTo>
                        <a:pt x="449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23" name="Freeform 51">
                  <a:extLst>
                    <a:ext uri="{FF2B5EF4-FFF2-40B4-BE49-F238E27FC236}">
                      <a16:creationId xmlns:a16="http://schemas.microsoft.com/office/drawing/2014/main" id="{52444BDA-A3CE-DC4B-9DC2-49D9E7965C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185944" y="2658269"/>
                  <a:ext cx="131762" cy="173038"/>
                </a:xfrm>
                <a:custGeom>
                  <a:avLst/>
                  <a:gdLst>
                    <a:gd name="T0" fmla="*/ 254 w 368"/>
                    <a:gd name="T1" fmla="*/ 480 h 481"/>
                    <a:gd name="T2" fmla="*/ 169 w 368"/>
                    <a:gd name="T3" fmla="*/ 480 h 481"/>
                    <a:gd name="T4" fmla="*/ 169 w 368"/>
                    <a:gd name="T5" fmla="*/ 254 h 481"/>
                    <a:gd name="T6" fmla="*/ 113 w 368"/>
                    <a:gd name="T7" fmla="*/ 198 h 481"/>
                    <a:gd name="T8" fmla="*/ 0 w 368"/>
                    <a:gd name="T9" fmla="*/ 198 h 481"/>
                    <a:gd name="T10" fmla="*/ 0 w 368"/>
                    <a:gd name="T11" fmla="*/ 85 h 481"/>
                    <a:gd name="T12" fmla="*/ 85 w 368"/>
                    <a:gd name="T13" fmla="*/ 0 h 481"/>
                    <a:gd name="T14" fmla="*/ 226 w 368"/>
                    <a:gd name="T15" fmla="*/ 0 h 481"/>
                    <a:gd name="T16" fmla="*/ 367 w 368"/>
                    <a:gd name="T17" fmla="*/ 142 h 481"/>
                    <a:gd name="T18" fmla="*/ 367 w 368"/>
                    <a:gd name="T19" fmla="*/ 367 h 481"/>
                    <a:gd name="T20" fmla="*/ 254 w 368"/>
                    <a:gd name="T21" fmla="*/ 480 h 4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68" h="481">
                      <a:moveTo>
                        <a:pt x="254" y="480"/>
                      </a:moveTo>
                      <a:lnTo>
                        <a:pt x="169" y="480"/>
                      </a:lnTo>
                      <a:lnTo>
                        <a:pt x="169" y="254"/>
                      </a:lnTo>
                      <a:lnTo>
                        <a:pt x="113" y="198"/>
                      </a:lnTo>
                      <a:lnTo>
                        <a:pt x="0" y="198"/>
                      </a:lnTo>
                      <a:lnTo>
                        <a:pt x="0" y="85"/>
                      </a:lnTo>
                      <a:lnTo>
                        <a:pt x="85" y="0"/>
                      </a:lnTo>
                      <a:lnTo>
                        <a:pt x="226" y="0"/>
                      </a:lnTo>
                      <a:lnTo>
                        <a:pt x="367" y="142"/>
                      </a:lnTo>
                      <a:lnTo>
                        <a:pt x="367" y="367"/>
                      </a:lnTo>
                      <a:lnTo>
                        <a:pt x="254" y="48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24" name="Freeform 52">
                  <a:extLst>
                    <a:ext uri="{FF2B5EF4-FFF2-40B4-BE49-F238E27FC236}">
                      <a16:creationId xmlns:a16="http://schemas.microsoft.com/office/drawing/2014/main" id="{CAA4D4AB-E65E-4148-AB14-C4753C3006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024019" y="2455069"/>
                  <a:ext cx="427037" cy="427038"/>
                </a:xfrm>
                <a:custGeom>
                  <a:avLst/>
                  <a:gdLst>
                    <a:gd name="T0" fmla="*/ 1186 w 1187"/>
                    <a:gd name="T1" fmla="*/ 593 h 1186"/>
                    <a:gd name="T2" fmla="*/ 1106 w 1187"/>
                    <a:gd name="T3" fmla="*/ 889 h 1186"/>
                    <a:gd name="T4" fmla="*/ 889 w 1187"/>
                    <a:gd name="T5" fmla="*/ 1106 h 1186"/>
                    <a:gd name="T6" fmla="*/ 593 w 1187"/>
                    <a:gd name="T7" fmla="*/ 1185 h 1186"/>
                    <a:gd name="T8" fmla="*/ 297 w 1187"/>
                    <a:gd name="T9" fmla="*/ 1106 h 1186"/>
                    <a:gd name="T10" fmla="*/ 80 w 1187"/>
                    <a:gd name="T11" fmla="*/ 889 h 1186"/>
                    <a:gd name="T12" fmla="*/ 0 w 1187"/>
                    <a:gd name="T13" fmla="*/ 593 h 1186"/>
                    <a:gd name="T14" fmla="*/ 80 w 1187"/>
                    <a:gd name="T15" fmla="*/ 296 h 1186"/>
                    <a:gd name="T16" fmla="*/ 297 w 1187"/>
                    <a:gd name="T17" fmla="*/ 79 h 1186"/>
                    <a:gd name="T18" fmla="*/ 593 w 1187"/>
                    <a:gd name="T19" fmla="*/ 0 h 1186"/>
                    <a:gd name="T20" fmla="*/ 889 w 1187"/>
                    <a:gd name="T21" fmla="*/ 79 h 1186"/>
                    <a:gd name="T22" fmla="*/ 1106 w 1187"/>
                    <a:gd name="T23" fmla="*/ 296 h 1186"/>
                    <a:gd name="T24" fmla="*/ 1186 w 1187"/>
                    <a:gd name="T25" fmla="*/ 593 h 1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87" h="1186">
                      <a:moveTo>
                        <a:pt x="1186" y="593"/>
                      </a:moveTo>
                      <a:cubicBezTo>
                        <a:pt x="1186" y="702"/>
                        <a:pt x="1161" y="795"/>
                        <a:pt x="1106" y="889"/>
                      </a:cubicBezTo>
                      <a:cubicBezTo>
                        <a:pt x="1052" y="983"/>
                        <a:pt x="984" y="1051"/>
                        <a:pt x="889" y="1106"/>
                      </a:cubicBezTo>
                      <a:cubicBezTo>
                        <a:pt x="795" y="1160"/>
                        <a:pt x="702" y="1185"/>
                        <a:pt x="593" y="1185"/>
                      </a:cubicBezTo>
                      <a:cubicBezTo>
                        <a:pt x="484" y="1185"/>
                        <a:pt x="392" y="1160"/>
                        <a:pt x="297" y="1106"/>
                      </a:cubicBezTo>
                      <a:cubicBezTo>
                        <a:pt x="203" y="1051"/>
                        <a:pt x="135" y="983"/>
                        <a:pt x="80" y="889"/>
                      </a:cubicBezTo>
                      <a:cubicBezTo>
                        <a:pt x="26" y="795"/>
                        <a:pt x="0" y="702"/>
                        <a:pt x="0" y="593"/>
                      </a:cubicBezTo>
                      <a:cubicBezTo>
                        <a:pt x="0" y="484"/>
                        <a:pt x="26" y="390"/>
                        <a:pt x="80" y="296"/>
                      </a:cubicBezTo>
                      <a:cubicBezTo>
                        <a:pt x="135" y="201"/>
                        <a:pt x="203" y="133"/>
                        <a:pt x="297" y="79"/>
                      </a:cubicBezTo>
                      <a:cubicBezTo>
                        <a:pt x="392" y="24"/>
                        <a:pt x="484" y="0"/>
                        <a:pt x="593" y="0"/>
                      </a:cubicBezTo>
                      <a:cubicBezTo>
                        <a:pt x="702" y="0"/>
                        <a:pt x="795" y="24"/>
                        <a:pt x="889" y="79"/>
                      </a:cubicBezTo>
                      <a:cubicBezTo>
                        <a:pt x="984" y="133"/>
                        <a:pt x="1052" y="201"/>
                        <a:pt x="1106" y="296"/>
                      </a:cubicBezTo>
                      <a:cubicBezTo>
                        <a:pt x="1161" y="390"/>
                        <a:pt x="1186" y="484"/>
                        <a:pt x="1186" y="593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225" name="Groupe 224">
                <a:extLst>
                  <a:ext uri="{FF2B5EF4-FFF2-40B4-BE49-F238E27FC236}">
                    <a16:creationId xmlns:a16="http://schemas.microsoft.com/office/drawing/2014/main" id="{E8A94897-21CE-6D45-9E69-A6D70957C1E7}"/>
                  </a:ext>
                </a:extLst>
              </p:cNvPr>
              <p:cNvGrpSpPr/>
              <p:nvPr/>
            </p:nvGrpSpPr>
            <p:grpSpPr>
              <a:xfrm>
                <a:off x="9000106" y="3895660"/>
                <a:ext cx="315910" cy="275217"/>
                <a:chOff x="4932363" y="3536950"/>
                <a:chExt cx="468312" cy="407988"/>
              </a:xfrm>
            </p:grpSpPr>
            <p:sp>
              <p:nvSpPr>
                <p:cNvPr id="226" name="Freeform 45">
                  <a:extLst>
                    <a:ext uri="{FF2B5EF4-FFF2-40B4-BE49-F238E27FC236}">
                      <a16:creationId xmlns:a16="http://schemas.microsoft.com/office/drawing/2014/main" id="{F2559F79-0B5A-EA48-84CA-00DCBCB2BD8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2363" y="3771900"/>
                  <a:ext cx="468312" cy="173038"/>
                </a:xfrm>
                <a:custGeom>
                  <a:avLst/>
                  <a:gdLst>
                    <a:gd name="T0" fmla="*/ 818 w 1299"/>
                    <a:gd name="T1" fmla="*/ 0 h 481"/>
                    <a:gd name="T2" fmla="*/ 1044 w 1299"/>
                    <a:gd name="T3" fmla="*/ 0 h 481"/>
                    <a:gd name="T4" fmla="*/ 1298 w 1299"/>
                    <a:gd name="T5" fmla="*/ 395 h 481"/>
                    <a:gd name="T6" fmla="*/ 1298 w 1299"/>
                    <a:gd name="T7" fmla="*/ 480 h 481"/>
                    <a:gd name="T8" fmla="*/ 0 w 1299"/>
                    <a:gd name="T9" fmla="*/ 480 h 481"/>
                    <a:gd name="T10" fmla="*/ 0 w 1299"/>
                    <a:gd name="T11" fmla="*/ 395 h 481"/>
                    <a:gd name="T12" fmla="*/ 226 w 1299"/>
                    <a:gd name="T13" fmla="*/ 0 h 481"/>
                    <a:gd name="T14" fmla="*/ 480 w 1299"/>
                    <a:gd name="T15" fmla="*/ 0 h 4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99" h="481">
                      <a:moveTo>
                        <a:pt x="818" y="0"/>
                      </a:moveTo>
                      <a:lnTo>
                        <a:pt x="1044" y="0"/>
                      </a:lnTo>
                      <a:lnTo>
                        <a:pt x="1298" y="395"/>
                      </a:lnTo>
                      <a:lnTo>
                        <a:pt x="1298" y="480"/>
                      </a:lnTo>
                      <a:lnTo>
                        <a:pt x="0" y="480"/>
                      </a:lnTo>
                      <a:lnTo>
                        <a:pt x="0" y="395"/>
                      </a:lnTo>
                      <a:lnTo>
                        <a:pt x="226" y="0"/>
                      </a:lnTo>
                      <a:lnTo>
                        <a:pt x="480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27" name="Freeform 46">
                  <a:extLst>
                    <a:ext uri="{FF2B5EF4-FFF2-40B4-BE49-F238E27FC236}">
                      <a16:creationId xmlns:a16="http://schemas.microsoft.com/office/drawing/2014/main" id="{11D0E575-2EDD-774B-BA51-1EAB4A2AB9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24450" y="3609975"/>
                  <a:ext cx="80963" cy="80963"/>
                </a:xfrm>
                <a:custGeom>
                  <a:avLst/>
                  <a:gdLst>
                    <a:gd name="T0" fmla="*/ 113 w 227"/>
                    <a:gd name="T1" fmla="*/ 0 h 227"/>
                    <a:gd name="T2" fmla="*/ 113 w 227"/>
                    <a:gd name="T3" fmla="*/ 0 h 227"/>
                    <a:gd name="T4" fmla="*/ 113 w 227"/>
                    <a:gd name="T5" fmla="*/ 0 h 227"/>
                    <a:gd name="T6" fmla="*/ 226 w 227"/>
                    <a:gd name="T7" fmla="*/ 113 h 227"/>
                    <a:gd name="T8" fmla="*/ 113 w 227"/>
                    <a:gd name="T9" fmla="*/ 226 h 227"/>
                    <a:gd name="T10" fmla="*/ 113 w 227"/>
                    <a:gd name="T11" fmla="*/ 226 h 227"/>
                    <a:gd name="T12" fmla="*/ 113 w 227"/>
                    <a:gd name="T13" fmla="*/ 226 h 227"/>
                    <a:gd name="T14" fmla="*/ 0 w 227"/>
                    <a:gd name="T15" fmla="*/ 113 h 227"/>
                    <a:gd name="T16" fmla="*/ 113 w 227"/>
                    <a:gd name="T17" fmla="*/ 0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27" h="227">
                      <a:moveTo>
                        <a:pt x="113" y="0"/>
                      </a:moveTo>
                      <a:lnTo>
                        <a:pt x="113" y="0"/>
                      </a:lnTo>
                      <a:lnTo>
                        <a:pt x="113" y="0"/>
                      </a:lnTo>
                      <a:cubicBezTo>
                        <a:pt x="175" y="0"/>
                        <a:pt x="226" y="48"/>
                        <a:pt x="226" y="113"/>
                      </a:cubicBezTo>
                      <a:cubicBezTo>
                        <a:pt x="226" y="178"/>
                        <a:pt x="175" y="226"/>
                        <a:pt x="113" y="226"/>
                      </a:cubicBezTo>
                      <a:lnTo>
                        <a:pt x="113" y="226"/>
                      </a:lnTo>
                      <a:lnTo>
                        <a:pt x="113" y="226"/>
                      </a:lnTo>
                      <a:cubicBezTo>
                        <a:pt x="51" y="226"/>
                        <a:pt x="0" y="178"/>
                        <a:pt x="0" y="113"/>
                      </a:cubicBezTo>
                      <a:cubicBezTo>
                        <a:pt x="0" y="48"/>
                        <a:pt x="51" y="0"/>
                        <a:pt x="113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28" name="Freeform 47">
                  <a:extLst>
                    <a:ext uri="{FF2B5EF4-FFF2-40B4-BE49-F238E27FC236}">
                      <a16:creationId xmlns:a16="http://schemas.microsoft.com/office/drawing/2014/main" id="{38BE1560-555D-A94A-873A-15D231B4D30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53013" y="3536950"/>
                  <a:ext cx="223837" cy="315913"/>
                </a:xfrm>
                <a:custGeom>
                  <a:avLst/>
                  <a:gdLst>
                    <a:gd name="T0" fmla="*/ 313 w 622"/>
                    <a:gd name="T1" fmla="*/ 0 h 879"/>
                    <a:gd name="T2" fmla="*/ 621 w 622"/>
                    <a:gd name="T3" fmla="*/ 308 h 879"/>
                    <a:gd name="T4" fmla="*/ 567 w 622"/>
                    <a:gd name="T5" fmla="*/ 499 h 879"/>
                    <a:gd name="T6" fmla="*/ 310 w 622"/>
                    <a:gd name="T7" fmla="*/ 878 h 879"/>
                    <a:gd name="T8" fmla="*/ 53 w 622"/>
                    <a:gd name="T9" fmla="*/ 499 h 879"/>
                    <a:gd name="T10" fmla="*/ 0 w 622"/>
                    <a:gd name="T11" fmla="*/ 308 h 879"/>
                    <a:gd name="T12" fmla="*/ 313 w 622"/>
                    <a:gd name="T13" fmla="*/ 0 h 8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22" h="879">
                      <a:moveTo>
                        <a:pt x="313" y="0"/>
                      </a:moveTo>
                      <a:cubicBezTo>
                        <a:pt x="482" y="0"/>
                        <a:pt x="621" y="138"/>
                        <a:pt x="621" y="308"/>
                      </a:cubicBezTo>
                      <a:cubicBezTo>
                        <a:pt x="621" y="381"/>
                        <a:pt x="609" y="431"/>
                        <a:pt x="567" y="499"/>
                      </a:cubicBezTo>
                      <a:cubicBezTo>
                        <a:pt x="525" y="566"/>
                        <a:pt x="310" y="878"/>
                        <a:pt x="310" y="878"/>
                      </a:cubicBezTo>
                      <a:cubicBezTo>
                        <a:pt x="310" y="878"/>
                        <a:pt x="96" y="566"/>
                        <a:pt x="53" y="499"/>
                      </a:cubicBezTo>
                      <a:cubicBezTo>
                        <a:pt x="11" y="431"/>
                        <a:pt x="0" y="381"/>
                        <a:pt x="0" y="308"/>
                      </a:cubicBezTo>
                      <a:cubicBezTo>
                        <a:pt x="6" y="138"/>
                        <a:pt x="144" y="0"/>
                        <a:pt x="313" y="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281" name="Grouper 562">
                <a:extLst>
                  <a:ext uri="{FF2B5EF4-FFF2-40B4-BE49-F238E27FC236}">
                    <a16:creationId xmlns:a16="http://schemas.microsoft.com/office/drawing/2014/main" id="{6B2D68F3-37B9-2442-A998-A31A631ECDE2}"/>
                  </a:ext>
                </a:extLst>
              </p:cNvPr>
              <p:cNvGrpSpPr/>
              <p:nvPr/>
            </p:nvGrpSpPr>
            <p:grpSpPr>
              <a:xfrm>
                <a:off x="10091233" y="3882810"/>
                <a:ext cx="296634" cy="300917"/>
                <a:chOff x="3727449" y="5815013"/>
                <a:chExt cx="439738" cy="446088"/>
              </a:xfrm>
            </p:grpSpPr>
            <p:sp>
              <p:nvSpPr>
                <p:cNvPr id="282" name="Freeform 118">
                  <a:extLst>
                    <a:ext uri="{FF2B5EF4-FFF2-40B4-BE49-F238E27FC236}">
                      <a16:creationId xmlns:a16="http://schemas.microsoft.com/office/drawing/2014/main" id="{EA035AE0-0B61-4F4D-920E-5E0E2107702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817937" y="6008688"/>
                  <a:ext cx="163512" cy="92075"/>
                </a:xfrm>
                <a:custGeom>
                  <a:avLst/>
                  <a:gdLst>
                    <a:gd name="T0" fmla="*/ 452 w 453"/>
                    <a:gd name="T1" fmla="*/ 254 h 255"/>
                    <a:gd name="T2" fmla="*/ 452 w 453"/>
                    <a:gd name="T3" fmla="*/ 142 h 255"/>
                    <a:gd name="T4" fmla="*/ 226 w 453"/>
                    <a:gd name="T5" fmla="*/ 0 h 255"/>
                    <a:gd name="T6" fmla="*/ 0 w 453"/>
                    <a:gd name="T7" fmla="*/ 142 h 255"/>
                    <a:gd name="T8" fmla="*/ 0 w 453"/>
                    <a:gd name="T9" fmla="*/ 254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3" h="255">
                      <a:moveTo>
                        <a:pt x="452" y="254"/>
                      </a:moveTo>
                      <a:lnTo>
                        <a:pt x="452" y="142"/>
                      </a:lnTo>
                      <a:cubicBezTo>
                        <a:pt x="452" y="48"/>
                        <a:pt x="305" y="0"/>
                        <a:pt x="226" y="0"/>
                      </a:cubicBezTo>
                      <a:cubicBezTo>
                        <a:pt x="147" y="0"/>
                        <a:pt x="0" y="48"/>
                        <a:pt x="0" y="142"/>
                      </a:cubicBezTo>
                      <a:lnTo>
                        <a:pt x="0" y="254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283" name="Freeform 119">
                  <a:extLst>
                    <a:ext uri="{FF2B5EF4-FFF2-40B4-BE49-F238E27FC236}">
                      <a16:creationId xmlns:a16="http://schemas.microsoft.com/office/drawing/2014/main" id="{353075FF-4CC0-0E43-BFAF-E9FA868FE53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859212" y="5876926"/>
                  <a:ext cx="80962" cy="101600"/>
                </a:xfrm>
                <a:custGeom>
                  <a:avLst/>
                  <a:gdLst>
                    <a:gd name="T0" fmla="*/ 113 w 227"/>
                    <a:gd name="T1" fmla="*/ 282 h 283"/>
                    <a:gd name="T2" fmla="*/ 226 w 227"/>
                    <a:gd name="T3" fmla="*/ 169 h 283"/>
                    <a:gd name="T4" fmla="*/ 226 w 227"/>
                    <a:gd name="T5" fmla="*/ 112 h 283"/>
                    <a:gd name="T6" fmla="*/ 113 w 227"/>
                    <a:gd name="T7" fmla="*/ 0 h 283"/>
                    <a:gd name="T8" fmla="*/ 0 w 227"/>
                    <a:gd name="T9" fmla="*/ 112 h 283"/>
                    <a:gd name="T10" fmla="*/ 0 w 227"/>
                    <a:gd name="T11" fmla="*/ 169 h 283"/>
                    <a:gd name="T12" fmla="*/ 113 w 227"/>
                    <a:gd name="T13" fmla="*/ 282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7" h="283">
                      <a:moveTo>
                        <a:pt x="113" y="282"/>
                      </a:moveTo>
                      <a:cubicBezTo>
                        <a:pt x="178" y="282"/>
                        <a:pt x="226" y="237"/>
                        <a:pt x="226" y="169"/>
                      </a:cubicBezTo>
                      <a:lnTo>
                        <a:pt x="226" y="112"/>
                      </a:lnTo>
                      <a:cubicBezTo>
                        <a:pt x="226" y="45"/>
                        <a:pt x="178" y="0"/>
                        <a:pt x="113" y="0"/>
                      </a:cubicBezTo>
                      <a:cubicBezTo>
                        <a:pt x="48" y="0"/>
                        <a:pt x="0" y="45"/>
                        <a:pt x="0" y="112"/>
                      </a:cubicBezTo>
                      <a:lnTo>
                        <a:pt x="0" y="169"/>
                      </a:lnTo>
                      <a:cubicBezTo>
                        <a:pt x="0" y="237"/>
                        <a:pt x="48" y="282"/>
                        <a:pt x="113" y="282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84" name="Freeform 120">
                  <a:extLst>
                    <a:ext uri="{FF2B5EF4-FFF2-40B4-BE49-F238E27FC236}">
                      <a16:creationId xmlns:a16="http://schemas.microsoft.com/office/drawing/2014/main" id="{2C22728C-D3EB-1845-8B80-B98126989A9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27449" y="5815013"/>
                  <a:ext cx="346075" cy="346075"/>
                </a:xfrm>
                <a:custGeom>
                  <a:avLst/>
                  <a:gdLst>
                    <a:gd name="T0" fmla="*/ 960 w 961"/>
                    <a:gd name="T1" fmla="*/ 480 h 961"/>
                    <a:gd name="T2" fmla="*/ 895 w 961"/>
                    <a:gd name="T3" fmla="*/ 720 h 961"/>
                    <a:gd name="T4" fmla="*/ 720 w 961"/>
                    <a:gd name="T5" fmla="*/ 895 h 961"/>
                    <a:gd name="T6" fmla="*/ 480 w 961"/>
                    <a:gd name="T7" fmla="*/ 960 h 961"/>
                    <a:gd name="T8" fmla="*/ 240 w 961"/>
                    <a:gd name="T9" fmla="*/ 895 h 961"/>
                    <a:gd name="T10" fmla="*/ 64 w 961"/>
                    <a:gd name="T11" fmla="*/ 720 h 961"/>
                    <a:gd name="T12" fmla="*/ 0 w 961"/>
                    <a:gd name="T13" fmla="*/ 480 h 961"/>
                    <a:gd name="T14" fmla="*/ 64 w 961"/>
                    <a:gd name="T15" fmla="*/ 240 h 961"/>
                    <a:gd name="T16" fmla="*/ 240 w 961"/>
                    <a:gd name="T17" fmla="*/ 65 h 961"/>
                    <a:gd name="T18" fmla="*/ 480 w 961"/>
                    <a:gd name="T19" fmla="*/ 0 h 961"/>
                    <a:gd name="T20" fmla="*/ 720 w 961"/>
                    <a:gd name="T21" fmla="*/ 65 h 961"/>
                    <a:gd name="T22" fmla="*/ 895 w 961"/>
                    <a:gd name="T23" fmla="*/ 240 h 961"/>
                    <a:gd name="T24" fmla="*/ 960 w 961"/>
                    <a:gd name="T25" fmla="*/ 480 h 9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1" h="961">
                      <a:moveTo>
                        <a:pt x="960" y="480"/>
                      </a:moveTo>
                      <a:cubicBezTo>
                        <a:pt x="960" y="568"/>
                        <a:pt x="939" y="644"/>
                        <a:pt x="895" y="720"/>
                      </a:cubicBezTo>
                      <a:cubicBezTo>
                        <a:pt x="851" y="797"/>
                        <a:pt x="797" y="851"/>
                        <a:pt x="720" y="895"/>
                      </a:cubicBezTo>
                      <a:cubicBezTo>
                        <a:pt x="644" y="940"/>
                        <a:pt x="569" y="960"/>
                        <a:pt x="480" y="960"/>
                      </a:cubicBezTo>
                      <a:cubicBezTo>
                        <a:pt x="392" y="960"/>
                        <a:pt x="317" y="940"/>
                        <a:pt x="240" y="895"/>
                      </a:cubicBezTo>
                      <a:cubicBezTo>
                        <a:pt x="164" y="851"/>
                        <a:pt x="108" y="797"/>
                        <a:pt x="64" y="720"/>
                      </a:cubicBezTo>
                      <a:cubicBezTo>
                        <a:pt x="20" y="644"/>
                        <a:pt x="0" y="568"/>
                        <a:pt x="0" y="480"/>
                      </a:cubicBezTo>
                      <a:cubicBezTo>
                        <a:pt x="0" y="392"/>
                        <a:pt x="20" y="317"/>
                        <a:pt x="64" y="240"/>
                      </a:cubicBezTo>
                      <a:cubicBezTo>
                        <a:pt x="108" y="164"/>
                        <a:pt x="164" y="110"/>
                        <a:pt x="240" y="65"/>
                      </a:cubicBezTo>
                      <a:cubicBezTo>
                        <a:pt x="317" y="21"/>
                        <a:pt x="391" y="0"/>
                        <a:pt x="480" y="0"/>
                      </a:cubicBezTo>
                      <a:cubicBezTo>
                        <a:pt x="568" y="0"/>
                        <a:pt x="644" y="21"/>
                        <a:pt x="720" y="65"/>
                      </a:cubicBezTo>
                      <a:cubicBezTo>
                        <a:pt x="797" y="110"/>
                        <a:pt x="851" y="164"/>
                        <a:pt x="895" y="240"/>
                      </a:cubicBezTo>
                      <a:cubicBezTo>
                        <a:pt x="939" y="317"/>
                        <a:pt x="960" y="392"/>
                        <a:pt x="960" y="480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285" name="Freeform 121">
                  <a:extLst>
                    <a:ext uri="{FF2B5EF4-FFF2-40B4-BE49-F238E27FC236}">
                      <a16:creationId xmlns:a16="http://schemas.microsoft.com/office/drawing/2014/main" id="{DD4D92E8-6386-EA47-8EEB-649686C27C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002087" y="6097588"/>
                  <a:ext cx="165100" cy="163513"/>
                </a:xfrm>
                <a:custGeom>
                  <a:avLst/>
                  <a:gdLst>
                    <a:gd name="T0" fmla="*/ 99 w 458"/>
                    <a:gd name="T1" fmla="*/ 0 h 453"/>
                    <a:gd name="T2" fmla="*/ 429 w 458"/>
                    <a:gd name="T3" fmla="*/ 325 h 453"/>
                    <a:gd name="T4" fmla="*/ 429 w 458"/>
                    <a:gd name="T5" fmla="*/ 423 h 453"/>
                    <a:gd name="T6" fmla="*/ 429 w 458"/>
                    <a:gd name="T7" fmla="*/ 423 h 453"/>
                    <a:gd name="T8" fmla="*/ 330 w 458"/>
                    <a:gd name="T9" fmla="*/ 423 h 453"/>
                    <a:gd name="T10" fmla="*/ 0 w 458"/>
                    <a:gd name="T11" fmla="*/ 102 h 4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58" h="453">
                      <a:moveTo>
                        <a:pt x="99" y="0"/>
                      </a:moveTo>
                      <a:lnTo>
                        <a:pt x="429" y="325"/>
                      </a:lnTo>
                      <a:cubicBezTo>
                        <a:pt x="457" y="353"/>
                        <a:pt x="457" y="398"/>
                        <a:pt x="429" y="423"/>
                      </a:cubicBezTo>
                      <a:lnTo>
                        <a:pt x="429" y="423"/>
                      </a:lnTo>
                      <a:cubicBezTo>
                        <a:pt x="401" y="452"/>
                        <a:pt x="358" y="452"/>
                        <a:pt x="330" y="423"/>
                      </a:cubicBezTo>
                      <a:lnTo>
                        <a:pt x="0" y="102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  <p:grpSp>
            <p:nvGrpSpPr>
              <p:cNvPr id="300" name="Groupe 299">
                <a:extLst>
                  <a:ext uri="{FF2B5EF4-FFF2-40B4-BE49-F238E27FC236}">
                    <a16:creationId xmlns:a16="http://schemas.microsoft.com/office/drawing/2014/main" id="{6660698D-5B9C-5C4C-8578-0E9594AC9C5C}"/>
                  </a:ext>
                </a:extLst>
              </p:cNvPr>
              <p:cNvGrpSpPr/>
              <p:nvPr/>
            </p:nvGrpSpPr>
            <p:grpSpPr>
              <a:xfrm>
                <a:off x="9579937" y="3871565"/>
                <a:ext cx="247374" cy="323407"/>
                <a:chOff x="4891088" y="1941513"/>
                <a:chExt cx="366712" cy="479425"/>
              </a:xfrm>
            </p:grpSpPr>
            <p:sp>
              <p:nvSpPr>
                <p:cNvPr id="301" name="Freeform 32">
                  <a:extLst>
                    <a:ext uri="{FF2B5EF4-FFF2-40B4-BE49-F238E27FC236}">
                      <a16:creationId xmlns:a16="http://schemas.microsoft.com/office/drawing/2014/main" id="{D52F0927-BEC5-B047-95AB-2D2BE10EC38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13325" y="2370138"/>
                  <a:ext cx="122238" cy="50800"/>
                </a:xfrm>
                <a:custGeom>
                  <a:avLst/>
                  <a:gdLst>
                    <a:gd name="T0" fmla="*/ 0 w 340"/>
                    <a:gd name="T1" fmla="*/ 141 h 142"/>
                    <a:gd name="T2" fmla="*/ 0 w 340"/>
                    <a:gd name="T3" fmla="*/ 85 h 142"/>
                    <a:gd name="T4" fmla="*/ 170 w 340"/>
                    <a:gd name="T5" fmla="*/ 0 h 142"/>
                    <a:gd name="T6" fmla="*/ 169 w 340"/>
                    <a:gd name="T7" fmla="*/ 0 h 142"/>
                    <a:gd name="T8" fmla="*/ 339 w 340"/>
                    <a:gd name="T9" fmla="*/ 85 h 142"/>
                    <a:gd name="T10" fmla="*/ 339 w 340"/>
                    <a:gd name="T11" fmla="*/ 141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40" h="142">
                      <a:moveTo>
                        <a:pt x="0" y="141"/>
                      </a:moveTo>
                      <a:lnTo>
                        <a:pt x="0" y="85"/>
                      </a:lnTo>
                      <a:cubicBezTo>
                        <a:pt x="0" y="53"/>
                        <a:pt x="93" y="0"/>
                        <a:pt x="170" y="0"/>
                      </a:cubicBezTo>
                      <a:lnTo>
                        <a:pt x="169" y="0"/>
                      </a:lnTo>
                      <a:cubicBezTo>
                        <a:pt x="246" y="0"/>
                        <a:pt x="339" y="53"/>
                        <a:pt x="339" y="85"/>
                      </a:cubicBezTo>
                      <a:lnTo>
                        <a:pt x="339" y="141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02" name="Freeform 33">
                  <a:extLst>
                    <a:ext uri="{FF2B5EF4-FFF2-40B4-BE49-F238E27FC236}">
                      <a16:creationId xmlns:a16="http://schemas.microsoft.com/office/drawing/2014/main" id="{9CD0B1F0-DE69-A640-8C2B-E4C2C4F046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33963" y="2268538"/>
                  <a:ext cx="80962" cy="101600"/>
                </a:xfrm>
                <a:custGeom>
                  <a:avLst/>
                  <a:gdLst>
                    <a:gd name="T0" fmla="*/ 113 w 226"/>
                    <a:gd name="T1" fmla="*/ 282 h 283"/>
                    <a:gd name="T2" fmla="*/ 225 w 226"/>
                    <a:gd name="T3" fmla="*/ 161 h 283"/>
                    <a:gd name="T4" fmla="*/ 225 w 226"/>
                    <a:gd name="T5" fmla="*/ 121 h 283"/>
                    <a:gd name="T6" fmla="*/ 113 w 226"/>
                    <a:gd name="T7" fmla="*/ 0 h 283"/>
                    <a:gd name="T8" fmla="*/ 0 w 226"/>
                    <a:gd name="T9" fmla="*/ 121 h 283"/>
                    <a:gd name="T10" fmla="*/ 0 w 226"/>
                    <a:gd name="T11" fmla="*/ 161 h 283"/>
                    <a:gd name="T12" fmla="*/ 113 w 226"/>
                    <a:gd name="T13" fmla="*/ 282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6" h="283">
                      <a:moveTo>
                        <a:pt x="113" y="282"/>
                      </a:moveTo>
                      <a:cubicBezTo>
                        <a:pt x="180" y="282"/>
                        <a:pt x="225" y="228"/>
                        <a:pt x="225" y="161"/>
                      </a:cubicBezTo>
                      <a:lnTo>
                        <a:pt x="225" y="121"/>
                      </a:lnTo>
                      <a:cubicBezTo>
                        <a:pt x="225" y="54"/>
                        <a:pt x="181" y="0"/>
                        <a:pt x="113" y="0"/>
                      </a:cubicBezTo>
                      <a:cubicBezTo>
                        <a:pt x="46" y="0"/>
                        <a:pt x="0" y="54"/>
                        <a:pt x="0" y="121"/>
                      </a:cubicBezTo>
                      <a:lnTo>
                        <a:pt x="0" y="161"/>
                      </a:lnTo>
                      <a:cubicBezTo>
                        <a:pt x="0" y="228"/>
                        <a:pt x="45" y="282"/>
                        <a:pt x="113" y="282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03" name="Freeform 34">
                  <a:extLst>
                    <a:ext uri="{FF2B5EF4-FFF2-40B4-BE49-F238E27FC236}">
                      <a16:creationId xmlns:a16="http://schemas.microsoft.com/office/drawing/2014/main" id="{55EA0811-2FAB-7548-8AA4-4C0B8E9423F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35563" y="2370138"/>
                  <a:ext cx="122237" cy="50800"/>
                </a:xfrm>
                <a:custGeom>
                  <a:avLst/>
                  <a:gdLst>
                    <a:gd name="T0" fmla="*/ 0 w 339"/>
                    <a:gd name="T1" fmla="*/ 85 h 142"/>
                    <a:gd name="T2" fmla="*/ 169 w 339"/>
                    <a:gd name="T3" fmla="*/ 0 h 142"/>
                    <a:gd name="T4" fmla="*/ 169 w 339"/>
                    <a:gd name="T5" fmla="*/ 0 h 142"/>
                    <a:gd name="T6" fmla="*/ 338 w 339"/>
                    <a:gd name="T7" fmla="*/ 85 h 142"/>
                    <a:gd name="T8" fmla="*/ 338 w 339"/>
                    <a:gd name="T9" fmla="*/ 141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9" h="142">
                      <a:moveTo>
                        <a:pt x="0" y="85"/>
                      </a:moveTo>
                      <a:cubicBezTo>
                        <a:pt x="0" y="53"/>
                        <a:pt x="93" y="0"/>
                        <a:pt x="169" y="0"/>
                      </a:cubicBezTo>
                      <a:lnTo>
                        <a:pt x="169" y="0"/>
                      </a:lnTo>
                      <a:cubicBezTo>
                        <a:pt x="245" y="0"/>
                        <a:pt x="338" y="53"/>
                        <a:pt x="338" y="85"/>
                      </a:cubicBezTo>
                      <a:lnTo>
                        <a:pt x="338" y="141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04" name="Freeform 35">
                  <a:extLst>
                    <a:ext uri="{FF2B5EF4-FFF2-40B4-BE49-F238E27FC236}">
                      <a16:creationId xmlns:a16="http://schemas.microsoft.com/office/drawing/2014/main" id="{07CAAC79-296D-C94D-BE88-B4CEC97409A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56200" y="2268538"/>
                  <a:ext cx="80963" cy="101600"/>
                </a:xfrm>
                <a:custGeom>
                  <a:avLst/>
                  <a:gdLst>
                    <a:gd name="T0" fmla="*/ 113 w 227"/>
                    <a:gd name="T1" fmla="*/ 282 h 283"/>
                    <a:gd name="T2" fmla="*/ 226 w 227"/>
                    <a:gd name="T3" fmla="*/ 161 h 283"/>
                    <a:gd name="T4" fmla="*/ 226 w 227"/>
                    <a:gd name="T5" fmla="*/ 121 h 283"/>
                    <a:gd name="T6" fmla="*/ 113 w 227"/>
                    <a:gd name="T7" fmla="*/ 0 h 283"/>
                    <a:gd name="T8" fmla="*/ 0 w 227"/>
                    <a:gd name="T9" fmla="*/ 121 h 283"/>
                    <a:gd name="T10" fmla="*/ 0 w 227"/>
                    <a:gd name="T11" fmla="*/ 161 h 283"/>
                    <a:gd name="T12" fmla="*/ 113 w 227"/>
                    <a:gd name="T13" fmla="*/ 282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7" h="283">
                      <a:moveTo>
                        <a:pt x="113" y="282"/>
                      </a:moveTo>
                      <a:cubicBezTo>
                        <a:pt x="181" y="282"/>
                        <a:pt x="226" y="228"/>
                        <a:pt x="226" y="161"/>
                      </a:cubicBezTo>
                      <a:lnTo>
                        <a:pt x="226" y="121"/>
                      </a:lnTo>
                      <a:cubicBezTo>
                        <a:pt x="226" y="54"/>
                        <a:pt x="181" y="0"/>
                        <a:pt x="113" y="0"/>
                      </a:cubicBezTo>
                      <a:cubicBezTo>
                        <a:pt x="45" y="0"/>
                        <a:pt x="0" y="54"/>
                        <a:pt x="0" y="121"/>
                      </a:cubicBezTo>
                      <a:lnTo>
                        <a:pt x="0" y="161"/>
                      </a:lnTo>
                      <a:cubicBezTo>
                        <a:pt x="0" y="228"/>
                        <a:pt x="45" y="282"/>
                        <a:pt x="113" y="282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05" name="Freeform 36">
                  <a:extLst>
                    <a:ext uri="{FF2B5EF4-FFF2-40B4-BE49-F238E27FC236}">
                      <a16:creationId xmlns:a16="http://schemas.microsoft.com/office/drawing/2014/main" id="{6DF597CC-3C97-3D44-8830-5B6546DCCF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1088" y="2370138"/>
                  <a:ext cx="122237" cy="50800"/>
                </a:xfrm>
                <a:custGeom>
                  <a:avLst/>
                  <a:gdLst>
                    <a:gd name="T0" fmla="*/ 0 w 339"/>
                    <a:gd name="T1" fmla="*/ 141 h 142"/>
                    <a:gd name="T2" fmla="*/ 0 w 339"/>
                    <a:gd name="T3" fmla="*/ 85 h 142"/>
                    <a:gd name="T4" fmla="*/ 169 w 339"/>
                    <a:gd name="T5" fmla="*/ 0 h 142"/>
                    <a:gd name="T6" fmla="*/ 169 w 339"/>
                    <a:gd name="T7" fmla="*/ 0 h 142"/>
                    <a:gd name="T8" fmla="*/ 338 w 339"/>
                    <a:gd name="T9" fmla="*/ 8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9" h="142">
                      <a:moveTo>
                        <a:pt x="0" y="141"/>
                      </a:moveTo>
                      <a:lnTo>
                        <a:pt x="0" y="85"/>
                      </a:lnTo>
                      <a:cubicBezTo>
                        <a:pt x="0" y="53"/>
                        <a:pt x="93" y="0"/>
                        <a:pt x="169" y="0"/>
                      </a:cubicBezTo>
                      <a:lnTo>
                        <a:pt x="169" y="0"/>
                      </a:lnTo>
                      <a:cubicBezTo>
                        <a:pt x="245" y="0"/>
                        <a:pt x="338" y="53"/>
                        <a:pt x="338" y="85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06" name="Freeform 37">
                  <a:extLst>
                    <a:ext uri="{FF2B5EF4-FFF2-40B4-BE49-F238E27FC236}">
                      <a16:creationId xmlns:a16="http://schemas.microsoft.com/office/drawing/2014/main" id="{1521C87C-6977-B149-B809-B71F6D2075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11725" y="2268538"/>
                  <a:ext cx="80963" cy="101600"/>
                </a:xfrm>
                <a:custGeom>
                  <a:avLst/>
                  <a:gdLst>
                    <a:gd name="T0" fmla="*/ 113 w 227"/>
                    <a:gd name="T1" fmla="*/ 282 h 283"/>
                    <a:gd name="T2" fmla="*/ 226 w 227"/>
                    <a:gd name="T3" fmla="*/ 161 h 283"/>
                    <a:gd name="T4" fmla="*/ 226 w 227"/>
                    <a:gd name="T5" fmla="*/ 121 h 283"/>
                    <a:gd name="T6" fmla="*/ 113 w 227"/>
                    <a:gd name="T7" fmla="*/ 0 h 283"/>
                    <a:gd name="T8" fmla="*/ 0 w 227"/>
                    <a:gd name="T9" fmla="*/ 121 h 283"/>
                    <a:gd name="T10" fmla="*/ 0 w 227"/>
                    <a:gd name="T11" fmla="*/ 161 h 283"/>
                    <a:gd name="T12" fmla="*/ 113 w 227"/>
                    <a:gd name="T13" fmla="*/ 282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7" h="283">
                      <a:moveTo>
                        <a:pt x="113" y="282"/>
                      </a:moveTo>
                      <a:cubicBezTo>
                        <a:pt x="181" y="282"/>
                        <a:pt x="226" y="228"/>
                        <a:pt x="226" y="161"/>
                      </a:cubicBezTo>
                      <a:lnTo>
                        <a:pt x="226" y="121"/>
                      </a:lnTo>
                      <a:cubicBezTo>
                        <a:pt x="226" y="54"/>
                        <a:pt x="181" y="0"/>
                        <a:pt x="113" y="0"/>
                      </a:cubicBezTo>
                      <a:cubicBezTo>
                        <a:pt x="45" y="0"/>
                        <a:pt x="0" y="54"/>
                        <a:pt x="0" y="121"/>
                      </a:cubicBezTo>
                      <a:lnTo>
                        <a:pt x="0" y="161"/>
                      </a:lnTo>
                      <a:cubicBezTo>
                        <a:pt x="0" y="228"/>
                        <a:pt x="45" y="282"/>
                        <a:pt x="113" y="282"/>
                      </a:cubicBez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307" name="Line 38">
                  <a:extLst>
                    <a:ext uri="{FF2B5EF4-FFF2-40B4-BE49-F238E27FC236}">
                      <a16:creationId xmlns:a16="http://schemas.microsoft.com/office/drawing/2014/main" id="{8768CBDA-B832-3E48-8776-EBFAED9D9CE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075238" y="1941513"/>
                  <a:ext cx="1587" cy="63500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08" name="Line 39">
                  <a:extLst>
                    <a:ext uri="{FF2B5EF4-FFF2-40B4-BE49-F238E27FC236}">
                      <a16:creationId xmlns:a16="http://schemas.microsoft.com/office/drawing/2014/main" id="{D1D109B9-AE5D-BC4B-B45C-3C192551D84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153025" y="2017713"/>
                  <a:ext cx="52388" cy="3333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09" name="Line 40">
                  <a:extLst>
                    <a:ext uri="{FF2B5EF4-FFF2-40B4-BE49-F238E27FC236}">
                      <a16:creationId xmlns:a16="http://schemas.microsoft.com/office/drawing/2014/main" id="{8B1752FF-7C0A-3F47-86A9-828A39CBA5D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153025" y="2141538"/>
                  <a:ext cx="52388" cy="30162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10" name="Line 41">
                  <a:extLst>
                    <a:ext uri="{FF2B5EF4-FFF2-40B4-BE49-F238E27FC236}">
                      <a16:creationId xmlns:a16="http://schemas.microsoft.com/office/drawing/2014/main" id="{30EC3FED-C0B0-9145-A009-0AE6F8C6643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016500" y="1993900"/>
                  <a:ext cx="12700" cy="2222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11" name="Line 42">
                  <a:extLst>
                    <a:ext uri="{FF2B5EF4-FFF2-40B4-BE49-F238E27FC236}">
                      <a16:creationId xmlns:a16="http://schemas.microsoft.com/office/drawing/2014/main" id="{2446E506-7E17-DC49-9455-021DAA19D49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164138" y="2095500"/>
                  <a:ext cx="33337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12" name="Line 43">
                  <a:extLst>
                    <a:ext uri="{FF2B5EF4-FFF2-40B4-BE49-F238E27FC236}">
                      <a16:creationId xmlns:a16="http://schemas.microsoft.com/office/drawing/2014/main" id="{AB196B62-F85E-8A4F-B5F2-FCD1F871A14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118100" y="1993900"/>
                  <a:ext cx="15875" cy="22225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13" name="Line 44">
                  <a:extLst>
                    <a:ext uri="{FF2B5EF4-FFF2-40B4-BE49-F238E27FC236}">
                      <a16:creationId xmlns:a16="http://schemas.microsoft.com/office/drawing/2014/main" id="{01B41B24-E0C0-9F4E-82FA-618D1245330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4937125" y="2017713"/>
                  <a:ext cx="55563" cy="3333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14" name="Line 45">
                  <a:extLst>
                    <a:ext uri="{FF2B5EF4-FFF2-40B4-BE49-F238E27FC236}">
                      <a16:creationId xmlns:a16="http://schemas.microsoft.com/office/drawing/2014/main" id="{178314EE-290C-7C45-8B54-FB7ABB64D0C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935538" y="2141538"/>
                  <a:ext cx="55562" cy="30162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15" name="Line 46">
                  <a:extLst>
                    <a:ext uri="{FF2B5EF4-FFF2-40B4-BE49-F238E27FC236}">
                      <a16:creationId xmlns:a16="http://schemas.microsoft.com/office/drawing/2014/main" id="{AF16D3BE-E86A-884D-B496-F062B7FFD9B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53000" y="2095500"/>
                  <a:ext cx="30163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16" name="Freeform 47">
                  <a:extLst>
                    <a:ext uri="{FF2B5EF4-FFF2-40B4-BE49-F238E27FC236}">
                      <a16:creationId xmlns:a16="http://schemas.microsoft.com/office/drawing/2014/main" id="{54CE8D01-7A1D-7242-AB1F-448AE34B1D6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3488" y="2176463"/>
                  <a:ext cx="61912" cy="50800"/>
                </a:xfrm>
                <a:custGeom>
                  <a:avLst/>
                  <a:gdLst>
                    <a:gd name="T0" fmla="*/ 0 w 170"/>
                    <a:gd name="T1" fmla="*/ 0 h 142"/>
                    <a:gd name="T2" fmla="*/ 0 w 170"/>
                    <a:gd name="T3" fmla="*/ 85 h 142"/>
                    <a:gd name="T4" fmla="*/ 56 w 170"/>
                    <a:gd name="T5" fmla="*/ 141 h 142"/>
                    <a:gd name="T6" fmla="*/ 113 w 170"/>
                    <a:gd name="T7" fmla="*/ 141 h 142"/>
                    <a:gd name="T8" fmla="*/ 169 w 170"/>
                    <a:gd name="T9" fmla="*/ 85 h 142"/>
                    <a:gd name="T10" fmla="*/ 169 w 170"/>
                    <a:gd name="T11" fmla="*/ 0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0" h="142">
                      <a:moveTo>
                        <a:pt x="0" y="0"/>
                      </a:moveTo>
                      <a:lnTo>
                        <a:pt x="0" y="85"/>
                      </a:lnTo>
                      <a:lnTo>
                        <a:pt x="56" y="141"/>
                      </a:lnTo>
                      <a:lnTo>
                        <a:pt x="113" y="141"/>
                      </a:lnTo>
                      <a:lnTo>
                        <a:pt x="169" y="85"/>
                      </a:lnTo>
                      <a:lnTo>
                        <a:pt x="169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317" name="Freeform 48">
                  <a:extLst>
                    <a:ext uri="{FF2B5EF4-FFF2-40B4-BE49-F238E27FC236}">
                      <a16:creationId xmlns:a16="http://schemas.microsoft.com/office/drawing/2014/main" id="{82E12140-7E55-FE4C-B7CD-ED56E3D383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13325" y="2033588"/>
                  <a:ext cx="122238" cy="142875"/>
                </a:xfrm>
                <a:custGeom>
                  <a:avLst/>
                  <a:gdLst>
                    <a:gd name="T0" fmla="*/ 254 w 340"/>
                    <a:gd name="T1" fmla="*/ 395 h 396"/>
                    <a:gd name="T2" fmla="*/ 254 w 340"/>
                    <a:gd name="T3" fmla="*/ 367 h 396"/>
                    <a:gd name="T4" fmla="*/ 286 w 340"/>
                    <a:gd name="T5" fmla="*/ 292 h 396"/>
                    <a:gd name="T6" fmla="*/ 339 w 340"/>
                    <a:gd name="T7" fmla="*/ 169 h 396"/>
                    <a:gd name="T8" fmla="*/ 169 w 340"/>
                    <a:gd name="T9" fmla="*/ 0 h 396"/>
                    <a:gd name="T10" fmla="*/ 0 w 340"/>
                    <a:gd name="T11" fmla="*/ 169 h 396"/>
                    <a:gd name="T12" fmla="*/ 53 w 340"/>
                    <a:gd name="T13" fmla="*/ 292 h 396"/>
                    <a:gd name="T14" fmla="*/ 85 w 340"/>
                    <a:gd name="T15" fmla="*/ 367 h 396"/>
                    <a:gd name="T16" fmla="*/ 85 w 340"/>
                    <a:gd name="T17" fmla="*/ 395 h 396"/>
                    <a:gd name="T18" fmla="*/ 254 w 340"/>
                    <a:gd name="T19" fmla="*/ 395 h 3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40" h="396">
                      <a:moveTo>
                        <a:pt x="254" y="395"/>
                      </a:moveTo>
                      <a:lnTo>
                        <a:pt x="254" y="367"/>
                      </a:lnTo>
                      <a:cubicBezTo>
                        <a:pt x="254" y="336"/>
                        <a:pt x="265" y="314"/>
                        <a:pt x="286" y="292"/>
                      </a:cubicBezTo>
                      <a:cubicBezTo>
                        <a:pt x="318" y="259"/>
                        <a:pt x="339" y="219"/>
                        <a:pt x="339" y="169"/>
                      </a:cubicBezTo>
                      <a:cubicBezTo>
                        <a:pt x="339" y="76"/>
                        <a:pt x="263" y="0"/>
                        <a:pt x="169" y="0"/>
                      </a:cubicBezTo>
                      <a:cubicBezTo>
                        <a:pt x="76" y="0"/>
                        <a:pt x="0" y="76"/>
                        <a:pt x="0" y="169"/>
                      </a:cubicBezTo>
                      <a:cubicBezTo>
                        <a:pt x="0" y="219"/>
                        <a:pt x="21" y="259"/>
                        <a:pt x="53" y="292"/>
                      </a:cubicBezTo>
                      <a:cubicBezTo>
                        <a:pt x="74" y="314"/>
                        <a:pt x="85" y="336"/>
                        <a:pt x="85" y="367"/>
                      </a:cubicBezTo>
                      <a:lnTo>
                        <a:pt x="85" y="395"/>
                      </a:lnTo>
                      <a:lnTo>
                        <a:pt x="254" y="395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472" name="Groupe 471">
                <a:extLst>
                  <a:ext uri="{FF2B5EF4-FFF2-40B4-BE49-F238E27FC236}">
                    <a16:creationId xmlns:a16="http://schemas.microsoft.com/office/drawing/2014/main" id="{94D06ED6-4ACC-964C-B364-55162FF86CD7}"/>
                  </a:ext>
                </a:extLst>
              </p:cNvPr>
              <p:cNvGrpSpPr/>
              <p:nvPr/>
            </p:nvGrpSpPr>
            <p:grpSpPr>
              <a:xfrm>
                <a:off x="10651788" y="3910066"/>
                <a:ext cx="287474" cy="246406"/>
                <a:chOff x="1876425" y="3397250"/>
                <a:chExt cx="444500" cy="381000"/>
              </a:xfrm>
            </p:grpSpPr>
            <p:sp>
              <p:nvSpPr>
                <p:cNvPr id="473" name="Freeform 74">
                  <a:extLst>
                    <a:ext uri="{FF2B5EF4-FFF2-40B4-BE49-F238E27FC236}">
                      <a16:creationId xmlns:a16="http://schemas.microsoft.com/office/drawing/2014/main" id="{04527524-FF56-C343-9EC5-50EEBD0653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876425" y="3397250"/>
                  <a:ext cx="444500" cy="309563"/>
                </a:xfrm>
                <a:custGeom>
                  <a:avLst/>
                  <a:gdLst>
                    <a:gd name="T0" fmla="*/ 612 w 1234"/>
                    <a:gd name="T1" fmla="*/ 748 h 862"/>
                    <a:gd name="T2" fmla="*/ 970 w 1234"/>
                    <a:gd name="T3" fmla="*/ 861 h 862"/>
                    <a:gd name="T4" fmla="*/ 1233 w 1234"/>
                    <a:gd name="T5" fmla="*/ 0 h 862"/>
                    <a:gd name="T6" fmla="*/ 0 w 1234"/>
                    <a:gd name="T7" fmla="*/ 542 h 862"/>
                    <a:gd name="T8" fmla="*/ 301 w 1234"/>
                    <a:gd name="T9" fmla="*/ 635 h 8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4" h="862">
                      <a:moveTo>
                        <a:pt x="612" y="748"/>
                      </a:moveTo>
                      <a:lnTo>
                        <a:pt x="970" y="861"/>
                      </a:lnTo>
                      <a:lnTo>
                        <a:pt x="1233" y="0"/>
                      </a:lnTo>
                      <a:lnTo>
                        <a:pt x="0" y="542"/>
                      </a:lnTo>
                      <a:lnTo>
                        <a:pt x="301" y="635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474" name="Freeform 75">
                  <a:extLst>
                    <a:ext uri="{FF2B5EF4-FFF2-40B4-BE49-F238E27FC236}">
                      <a16:creationId xmlns:a16="http://schemas.microsoft.com/office/drawing/2014/main" id="{087066F8-C1BC-354B-99BB-0EE1DAC016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84375" y="3533775"/>
                  <a:ext cx="188913" cy="244475"/>
                </a:xfrm>
                <a:custGeom>
                  <a:avLst/>
                  <a:gdLst>
                    <a:gd name="T0" fmla="*/ 102 w 524"/>
                    <a:gd name="T1" fmla="*/ 677 h 678"/>
                    <a:gd name="T2" fmla="*/ 0 w 524"/>
                    <a:gd name="T3" fmla="*/ 254 h 678"/>
                    <a:gd name="T4" fmla="*/ 523 w 524"/>
                    <a:gd name="T5" fmla="*/ 0 h 678"/>
                    <a:gd name="T6" fmla="*/ 102 w 524"/>
                    <a:gd name="T7" fmla="*/ 677 h 6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4" h="678">
                      <a:moveTo>
                        <a:pt x="102" y="677"/>
                      </a:moveTo>
                      <a:lnTo>
                        <a:pt x="0" y="254"/>
                      </a:lnTo>
                      <a:lnTo>
                        <a:pt x="523" y="0"/>
                      </a:lnTo>
                      <a:lnTo>
                        <a:pt x="102" y="677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538" name="Grouper 372">
                <a:extLst>
                  <a:ext uri="{FF2B5EF4-FFF2-40B4-BE49-F238E27FC236}">
                    <a16:creationId xmlns:a16="http://schemas.microsoft.com/office/drawing/2014/main" id="{FCBCFC2B-B421-4B46-87D4-ACD8FF00D966}"/>
                  </a:ext>
                </a:extLst>
              </p:cNvPr>
              <p:cNvGrpSpPr/>
              <p:nvPr/>
            </p:nvGrpSpPr>
            <p:grpSpPr>
              <a:xfrm>
                <a:off x="7310547" y="3898811"/>
                <a:ext cx="293818" cy="268917"/>
                <a:chOff x="4683847" y="5825314"/>
                <a:chExt cx="468312" cy="428625"/>
              </a:xfrm>
            </p:grpSpPr>
            <p:sp>
              <p:nvSpPr>
                <p:cNvPr id="539" name="Freeform 157">
                  <a:extLst>
                    <a:ext uri="{FF2B5EF4-FFF2-40B4-BE49-F238E27FC236}">
                      <a16:creationId xmlns:a16="http://schemas.microsoft.com/office/drawing/2014/main" id="{E5FF98EA-E9B7-E94E-BC5A-C8A1A6C348D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83847" y="5855476"/>
                  <a:ext cx="468312" cy="254000"/>
                </a:xfrm>
                <a:custGeom>
                  <a:avLst/>
                  <a:gdLst>
                    <a:gd name="T0" fmla="*/ 1016 w 1299"/>
                    <a:gd name="T1" fmla="*/ 0 h 706"/>
                    <a:gd name="T2" fmla="*/ 1298 w 1299"/>
                    <a:gd name="T3" fmla="*/ 0 h 706"/>
                    <a:gd name="T4" fmla="*/ 1298 w 1299"/>
                    <a:gd name="T5" fmla="*/ 705 h 706"/>
                    <a:gd name="T6" fmla="*/ 0 w 1299"/>
                    <a:gd name="T7" fmla="*/ 705 h 706"/>
                    <a:gd name="T8" fmla="*/ 0 w 1299"/>
                    <a:gd name="T9" fmla="*/ 0 h 706"/>
                    <a:gd name="T10" fmla="*/ 282 w 1299"/>
                    <a:gd name="T11" fmla="*/ 0 h 7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99" h="706">
                      <a:moveTo>
                        <a:pt x="1016" y="0"/>
                      </a:moveTo>
                      <a:lnTo>
                        <a:pt x="1298" y="0"/>
                      </a:lnTo>
                      <a:lnTo>
                        <a:pt x="1298" y="705"/>
                      </a:lnTo>
                      <a:lnTo>
                        <a:pt x="0" y="705"/>
                      </a:lnTo>
                      <a:lnTo>
                        <a:pt x="0" y="0"/>
                      </a:lnTo>
                      <a:lnTo>
                        <a:pt x="282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40" name="Line 158">
                  <a:extLst>
                    <a:ext uri="{FF2B5EF4-FFF2-40B4-BE49-F238E27FC236}">
                      <a16:creationId xmlns:a16="http://schemas.microsoft.com/office/drawing/2014/main" id="{973F65EE-5CB5-BC44-AF45-20398AE6CD3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28322" y="5855476"/>
                  <a:ext cx="101600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41" name="Line 159">
                  <a:extLst>
                    <a:ext uri="{FF2B5EF4-FFF2-40B4-BE49-F238E27FC236}">
                      <a16:creationId xmlns:a16="http://schemas.microsoft.com/office/drawing/2014/main" id="{4C6B1864-675F-AA44-B1E8-FEAC802E2D5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806084" y="5855476"/>
                  <a:ext cx="101600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42" name="Line 160">
                  <a:extLst>
                    <a:ext uri="{FF2B5EF4-FFF2-40B4-BE49-F238E27FC236}">
                      <a16:creationId xmlns:a16="http://schemas.microsoft.com/office/drawing/2014/main" id="{BE214DB0-AAF6-B94C-9666-9B57F206AAF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87047" y="6128526"/>
                  <a:ext cx="1587" cy="125413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43" name="Line 161">
                  <a:extLst>
                    <a:ext uri="{FF2B5EF4-FFF2-40B4-BE49-F238E27FC236}">
                      <a16:creationId xmlns:a16="http://schemas.microsoft.com/office/drawing/2014/main" id="{76F60417-3F55-B748-B18E-BA1D36BDD05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48959" y="6130114"/>
                  <a:ext cx="1588" cy="122237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44" name="Line 162">
                  <a:extLst>
                    <a:ext uri="{FF2B5EF4-FFF2-40B4-BE49-F238E27FC236}">
                      <a16:creationId xmlns:a16="http://schemas.microsoft.com/office/drawing/2014/main" id="{7B3C11AD-00F8-184F-B714-7006BCC4AA9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856884" y="6252351"/>
                  <a:ext cx="122238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45" name="Line 163">
                  <a:extLst>
                    <a:ext uri="{FF2B5EF4-FFF2-40B4-BE49-F238E27FC236}">
                      <a16:creationId xmlns:a16="http://schemas.microsoft.com/office/drawing/2014/main" id="{C29C1562-1039-9948-A1D7-5549E1DF0EA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755284" y="5896751"/>
                  <a:ext cx="60325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46" name="Freeform 164">
                  <a:extLst>
                    <a:ext uri="{FF2B5EF4-FFF2-40B4-BE49-F238E27FC236}">
                      <a16:creationId xmlns:a16="http://schemas.microsoft.com/office/drawing/2014/main" id="{A08E27D4-936D-7B41-9C46-15D089276D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85447" y="5825314"/>
                  <a:ext cx="31750" cy="71437"/>
                </a:xfrm>
                <a:custGeom>
                  <a:avLst/>
                  <a:gdLst>
                    <a:gd name="T0" fmla="*/ 0 w 86"/>
                    <a:gd name="T1" fmla="*/ 198 h 199"/>
                    <a:gd name="T2" fmla="*/ 0 w 86"/>
                    <a:gd name="T3" fmla="*/ 57 h 199"/>
                    <a:gd name="T4" fmla="*/ 57 w 86"/>
                    <a:gd name="T5" fmla="*/ 0 h 199"/>
                    <a:gd name="T6" fmla="*/ 85 w 86"/>
                    <a:gd name="T7" fmla="*/ 0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6" h="199">
                      <a:moveTo>
                        <a:pt x="0" y="198"/>
                      </a:moveTo>
                      <a:lnTo>
                        <a:pt x="0" y="57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85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47" name="Line 165">
                  <a:extLst>
                    <a:ext uri="{FF2B5EF4-FFF2-40B4-BE49-F238E27FC236}">
                      <a16:creationId xmlns:a16="http://schemas.microsoft.com/office/drawing/2014/main" id="{41A087C0-C382-3E43-92E4-40D744E4D5E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877522" y="5896751"/>
                  <a:ext cx="61912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48" name="Freeform 166">
                  <a:extLst>
                    <a:ext uri="{FF2B5EF4-FFF2-40B4-BE49-F238E27FC236}">
                      <a16:creationId xmlns:a16="http://schemas.microsoft.com/office/drawing/2014/main" id="{0E28451C-91B5-B547-9609-2F8053122FA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07684" y="5825314"/>
                  <a:ext cx="31750" cy="71437"/>
                </a:xfrm>
                <a:custGeom>
                  <a:avLst/>
                  <a:gdLst>
                    <a:gd name="T0" fmla="*/ 0 w 86"/>
                    <a:gd name="T1" fmla="*/ 198 h 199"/>
                    <a:gd name="T2" fmla="*/ 0 w 86"/>
                    <a:gd name="T3" fmla="*/ 57 h 199"/>
                    <a:gd name="T4" fmla="*/ 56 w 86"/>
                    <a:gd name="T5" fmla="*/ 0 h 199"/>
                    <a:gd name="T6" fmla="*/ 85 w 86"/>
                    <a:gd name="T7" fmla="*/ 0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6" h="199">
                      <a:moveTo>
                        <a:pt x="0" y="198"/>
                      </a:moveTo>
                      <a:lnTo>
                        <a:pt x="0" y="57"/>
                      </a:lnTo>
                      <a:cubicBezTo>
                        <a:pt x="0" y="26"/>
                        <a:pt x="25" y="0"/>
                        <a:pt x="56" y="0"/>
                      </a:cubicBezTo>
                      <a:lnTo>
                        <a:pt x="85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49" name="Line 167">
                  <a:extLst>
                    <a:ext uri="{FF2B5EF4-FFF2-40B4-BE49-F238E27FC236}">
                      <a16:creationId xmlns:a16="http://schemas.microsoft.com/office/drawing/2014/main" id="{B1B586FD-9AE5-A945-AC5F-7BB653F937F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99759" y="5896751"/>
                  <a:ext cx="60325" cy="1588"/>
                </a:xfrm>
                <a:prstGeom prst="line">
                  <a:avLst/>
                </a:pr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550" name="Freeform 168">
                  <a:extLst>
                    <a:ext uri="{FF2B5EF4-FFF2-40B4-BE49-F238E27FC236}">
                      <a16:creationId xmlns:a16="http://schemas.microsoft.com/office/drawing/2014/main" id="{DC750F05-4E32-DD4C-9447-4D3C1380AB3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29922" y="5825314"/>
                  <a:ext cx="30162" cy="71437"/>
                </a:xfrm>
                <a:custGeom>
                  <a:avLst/>
                  <a:gdLst>
                    <a:gd name="T0" fmla="*/ 0 w 85"/>
                    <a:gd name="T1" fmla="*/ 198 h 199"/>
                    <a:gd name="T2" fmla="*/ 0 w 85"/>
                    <a:gd name="T3" fmla="*/ 57 h 199"/>
                    <a:gd name="T4" fmla="*/ 56 w 85"/>
                    <a:gd name="T5" fmla="*/ 0 h 199"/>
                    <a:gd name="T6" fmla="*/ 84 w 85"/>
                    <a:gd name="T7" fmla="*/ 0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5" h="199">
                      <a:moveTo>
                        <a:pt x="0" y="198"/>
                      </a:moveTo>
                      <a:lnTo>
                        <a:pt x="0" y="57"/>
                      </a:lnTo>
                      <a:cubicBezTo>
                        <a:pt x="0" y="26"/>
                        <a:pt x="25" y="0"/>
                        <a:pt x="56" y="0"/>
                      </a:cubicBezTo>
                      <a:lnTo>
                        <a:pt x="84" y="0"/>
                      </a:lnTo>
                    </a:path>
                  </a:pathLst>
                </a:custGeom>
                <a:noFill/>
                <a:ln w="19050" cap="flat">
                  <a:solidFill>
                    <a:srgbClr val="3350FF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fr-FR"/>
                </a:p>
              </p:txBody>
            </p:sp>
          </p:grpSp>
        </p:grpSp>
      </p:grpSp>
      <p:sp>
        <p:nvSpPr>
          <p:cNvPr id="556" name="Espace réservé du numéro de diapositive 555">
            <a:extLst>
              <a:ext uri="{FF2B5EF4-FFF2-40B4-BE49-F238E27FC236}">
                <a16:creationId xmlns:a16="http://schemas.microsoft.com/office/drawing/2014/main" id="{16B4DF8B-D641-2643-A98F-56B7A6D5182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21963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431" y="951543"/>
            <a:ext cx="9768114" cy="103759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noProof="1">
                <a:solidFill>
                  <a:srgbClr val="252521"/>
                </a:solidFill>
              </a:rPr>
              <a:t>Pictogrammes</a:t>
            </a:r>
            <a:br>
              <a:rPr lang="en-GB" noProof="1">
                <a:solidFill>
                  <a:srgbClr val="252521"/>
                </a:solidFill>
              </a:rPr>
            </a:br>
            <a:r>
              <a:rPr lang="en-GB" sz="2000" b="0" noProof="1">
                <a:solidFill>
                  <a:srgbClr val="252521"/>
                </a:solidFill>
              </a:rPr>
              <a:t>À ne pas faire</a:t>
            </a:r>
            <a:endParaRPr lang="en-GB" sz="2000" b="1" noProof="1">
              <a:solidFill>
                <a:srgbClr val="252521"/>
              </a:solidFill>
              <a:latin typeface="Trebuchet MS" panose="020B0703020202090204" pitchFamily="34" charset="0"/>
            </a:endParaRPr>
          </a:p>
        </p:txBody>
      </p:sp>
      <p:sp>
        <p:nvSpPr>
          <p:cNvPr id="556" name="Espace réservé du numéro de diapositive 555">
            <a:extLst>
              <a:ext uri="{FF2B5EF4-FFF2-40B4-BE49-F238E27FC236}">
                <a16:creationId xmlns:a16="http://schemas.microsoft.com/office/drawing/2014/main" id="{16B4DF8B-D641-2643-A98F-56B7A6D5182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11</a:t>
            </a:fld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3A179072-7187-3B4E-BEEB-9B3F64C78D1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  <a:p>
            <a:endParaRPr dirty="0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CC75213D-F36E-334B-82CB-D9EE46F1FCDF}"/>
              </a:ext>
            </a:extLst>
          </p:cNvPr>
          <p:cNvGrpSpPr/>
          <p:nvPr/>
        </p:nvGrpSpPr>
        <p:grpSpPr>
          <a:xfrm>
            <a:off x="6047509" y="1511452"/>
            <a:ext cx="4960811" cy="3759556"/>
            <a:chOff x="6047509" y="1262070"/>
            <a:chExt cx="4960811" cy="3759556"/>
          </a:xfrm>
        </p:grpSpPr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77B4FF34-8FDE-9C49-986E-542C854CC37D}"/>
                </a:ext>
              </a:extLst>
            </p:cNvPr>
            <p:cNvSpPr/>
            <p:nvPr/>
          </p:nvSpPr>
          <p:spPr>
            <a:xfrm>
              <a:off x="6348413" y="2549525"/>
              <a:ext cx="785957" cy="78595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219" name="Grouper 461">
              <a:extLst>
                <a:ext uri="{FF2B5EF4-FFF2-40B4-BE49-F238E27FC236}">
                  <a16:creationId xmlns:a16="http://schemas.microsoft.com/office/drawing/2014/main" id="{E45D3B97-5FE4-6547-9487-D1E2B8AD50A9}"/>
                </a:ext>
              </a:extLst>
            </p:cNvPr>
            <p:cNvGrpSpPr/>
            <p:nvPr/>
          </p:nvGrpSpPr>
          <p:grpSpPr>
            <a:xfrm>
              <a:off x="6348413" y="1262070"/>
              <a:ext cx="758969" cy="758969"/>
              <a:chOff x="8024019" y="2455069"/>
              <a:chExt cx="427037" cy="427038"/>
            </a:xfrm>
          </p:grpSpPr>
          <p:sp>
            <p:nvSpPr>
              <p:cNvPr id="220" name="Freeform 48">
                <a:extLst>
                  <a:ext uri="{FF2B5EF4-FFF2-40B4-BE49-F238E27FC236}">
                    <a16:creationId xmlns:a16="http://schemas.microsoft.com/office/drawing/2014/main" id="{79FE52B0-6306-4A43-BAF1-3F213FFF39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21" name="Freeform 49">
                <a:extLst>
                  <a:ext uri="{FF2B5EF4-FFF2-40B4-BE49-F238E27FC236}">
                    <a16:creationId xmlns:a16="http://schemas.microsoft.com/office/drawing/2014/main" id="{B9A0DCAC-378A-1A47-AACC-6784B51BC8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22" name="Freeform 50">
                <a:extLst>
                  <a:ext uri="{FF2B5EF4-FFF2-40B4-BE49-F238E27FC236}">
                    <a16:creationId xmlns:a16="http://schemas.microsoft.com/office/drawing/2014/main" id="{49FB40EC-B81E-074E-BFE2-FF10752A99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23" name="Freeform 51">
                <a:extLst>
                  <a:ext uri="{FF2B5EF4-FFF2-40B4-BE49-F238E27FC236}">
                    <a16:creationId xmlns:a16="http://schemas.microsoft.com/office/drawing/2014/main" id="{52444BDA-A3CE-DC4B-9DC2-49D9E7965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224" name="Freeform 52">
                <a:extLst>
                  <a:ext uri="{FF2B5EF4-FFF2-40B4-BE49-F238E27FC236}">
                    <a16:creationId xmlns:a16="http://schemas.microsoft.com/office/drawing/2014/main" id="{CAA4D4AB-E65E-4148-AB14-C4753C3006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33" name="ZoneTexte 432">
              <a:extLst>
                <a:ext uri="{FF2B5EF4-FFF2-40B4-BE49-F238E27FC236}">
                  <a16:creationId xmlns:a16="http://schemas.microsoft.com/office/drawing/2014/main" id="{6070213A-CB70-9C47-B038-D7FEED289CFA}"/>
                </a:ext>
              </a:extLst>
            </p:cNvPr>
            <p:cNvSpPr txBox="1"/>
            <p:nvPr/>
          </p:nvSpPr>
          <p:spPr>
            <a:xfrm>
              <a:off x="6348413" y="2152438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changer la couleur</a:t>
              </a:r>
              <a:endParaRPr sz="900" dirty="0"/>
            </a:p>
          </p:txBody>
        </p:sp>
        <p:grpSp>
          <p:nvGrpSpPr>
            <p:cNvPr id="434" name="Grouper 461">
              <a:extLst>
                <a:ext uri="{FF2B5EF4-FFF2-40B4-BE49-F238E27FC236}">
                  <a16:creationId xmlns:a16="http://schemas.microsoft.com/office/drawing/2014/main" id="{19BF5D5A-6F09-9642-AF0C-40077F741BA5}"/>
                </a:ext>
              </a:extLst>
            </p:cNvPr>
            <p:cNvGrpSpPr/>
            <p:nvPr/>
          </p:nvGrpSpPr>
          <p:grpSpPr>
            <a:xfrm>
              <a:off x="8976320" y="1354139"/>
              <a:ext cx="758969" cy="635000"/>
              <a:chOff x="8024019" y="2455069"/>
              <a:chExt cx="427037" cy="427038"/>
            </a:xfrm>
          </p:grpSpPr>
          <p:sp>
            <p:nvSpPr>
              <p:cNvPr id="435" name="Freeform 48">
                <a:extLst>
                  <a:ext uri="{FF2B5EF4-FFF2-40B4-BE49-F238E27FC236}">
                    <a16:creationId xmlns:a16="http://schemas.microsoft.com/office/drawing/2014/main" id="{B301AC0B-9277-0642-B80E-9AD8479F94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36" name="Freeform 49">
                <a:extLst>
                  <a:ext uri="{FF2B5EF4-FFF2-40B4-BE49-F238E27FC236}">
                    <a16:creationId xmlns:a16="http://schemas.microsoft.com/office/drawing/2014/main" id="{2FEE5E53-37CA-5448-9FA3-D324C23C14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37" name="Freeform 50">
                <a:extLst>
                  <a:ext uri="{FF2B5EF4-FFF2-40B4-BE49-F238E27FC236}">
                    <a16:creationId xmlns:a16="http://schemas.microsoft.com/office/drawing/2014/main" id="{709BDBCA-CD50-D44B-9EAD-1E8D43A290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38" name="Freeform 51">
                <a:extLst>
                  <a:ext uri="{FF2B5EF4-FFF2-40B4-BE49-F238E27FC236}">
                    <a16:creationId xmlns:a16="http://schemas.microsoft.com/office/drawing/2014/main" id="{5E3547AD-4D61-E74A-A7BE-C7D9D6E913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439" name="Freeform 52">
                <a:extLst>
                  <a:ext uri="{FF2B5EF4-FFF2-40B4-BE49-F238E27FC236}">
                    <a16:creationId xmlns:a16="http://schemas.microsoft.com/office/drawing/2014/main" id="{55BC2AA0-4AB9-F540-BABB-123BD83F09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40" name="ZoneTexte 439">
              <a:extLst>
                <a:ext uri="{FF2B5EF4-FFF2-40B4-BE49-F238E27FC236}">
                  <a16:creationId xmlns:a16="http://schemas.microsoft.com/office/drawing/2014/main" id="{6EAC2053-A145-024B-BCA3-15D6A8679DD7}"/>
                </a:ext>
              </a:extLst>
            </p:cNvPr>
            <p:cNvSpPr txBox="1"/>
            <p:nvPr/>
          </p:nvSpPr>
          <p:spPr>
            <a:xfrm>
              <a:off x="8976320" y="2152438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déformer</a:t>
              </a:r>
              <a:endParaRPr sz="900" dirty="0"/>
            </a:p>
          </p:txBody>
        </p:sp>
        <p:grpSp>
          <p:nvGrpSpPr>
            <p:cNvPr id="441" name="Grouper 461">
              <a:extLst>
                <a:ext uri="{FF2B5EF4-FFF2-40B4-BE49-F238E27FC236}">
                  <a16:creationId xmlns:a16="http://schemas.microsoft.com/office/drawing/2014/main" id="{4C91FC16-AA49-0342-B05F-EB2EFB0A40F8}"/>
                </a:ext>
              </a:extLst>
            </p:cNvPr>
            <p:cNvGrpSpPr/>
            <p:nvPr/>
          </p:nvGrpSpPr>
          <p:grpSpPr>
            <a:xfrm>
              <a:off x="6528162" y="2729275"/>
              <a:ext cx="426458" cy="426456"/>
              <a:chOff x="8024019" y="2455069"/>
              <a:chExt cx="427037" cy="427038"/>
            </a:xfrm>
          </p:grpSpPr>
          <p:sp>
            <p:nvSpPr>
              <p:cNvPr id="442" name="Freeform 48">
                <a:extLst>
                  <a:ext uri="{FF2B5EF4-FFF2-40B4-BE49-F238E27FC236}">
                    <a16:creationId xmlns:a16="http://schemas.microsoft.com/office/drawing/2014/main" id="{36CA1416-43C2-B542-B5E8-B0BD87473F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43" name="Freeform 49">
                <a:extLst>
                  <a:ext uri="{FF2B5EF4-FFF2-40B4-BE49-F238E27FC236}">
                    <a16:creationId xmlns:a16="http://schemas.microsoft.com/office/drawing/2014/main" id="{7CCE03A4-4DAE-AC4E-A739-F85305C0A9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44" name="Freeform 50">
                <a:extLst>
                  <a:ext uri="{FF2B5EF4-FFF2-40B4-BE49-F238E27FC236}">
                    <a16:creationId xmlns:a16="http://schemas.microsoft.com/office/drawing/2014/main" id="{B580D8C7-235F-CE4A-9A6C-3B90C7C243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45" name="Freeform 51">
                <a:extLst>
                  <a:ext uri="{FF2B5EF4-FFF2-40B4-BE49-F238E27FC236}">
                    <a16:creationId xmlns:a16="http://schemas.microsoft.com/office/drawing/2014/main" id="{7F82B23C-6876-8C47-A2CD-E86B7037E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446" name="Freeform 52">
                <a:extLst>
                  <a:ext uri="{FF2B5EF4-FFF2-40B4-BE49-F238E27FC236}">
                    <a16:creationId xmlns:a16="http://schemas.microsoft.com/office/drawing/2014/main" id="{2A943730-DCAF-9741-8AE3-806CE7CCBA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57" name="ZoneTexte 456">
              <a:extLst>
                <a:ext uri="{FF2B5EF4-FFF2-40B4-BE49-F238E27FC236}">
                  <a16:creationId xmlns:a16="http://schemas.microsoft.com/office/drawing/2014/main" id="{6C473F37-D4FB-3A48-810E-773A1D4BEE24}"/>
                </a:ext>
              </a:extLst>
            </p:cNvPr>
            <p:cNvSpPr txBox="1"/>
            <p:nvPr/>
          </p:nvSpPr>
          <p:spPr>
            <a:xfrm>
              <a:off x="6348413" y="3455272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placer sur une forme</a:t>
              </a:r>
              <a:endParaRPr sz="900" dirty="0"/>
            </a:p>
          </p:txBody>
        </p:sp>
        <p:grpSp>
          <p:nvGrpSpPr>
            <p:cNvPr id="492" name="Grouper 461">
              <a:extLst>
                <a:ext uri="{FF2B5EF4-FFF2-40B4-BE49-F238E27FC236}">
                  <a16:creationId xmlns:a16="http://schemas.microsoft.com/office/drawing/2014/main" id="{F3856890-4B28-3644-9D6C-DBE49B12D6C6}"/>
                </a:ext>
              </a:extLst>
            </p:cNvPr>
            <p:cNvGrpSpPr/>
            <p:nvPr/>
          </p:nvGrpSpPr>
          <p:grpSpPr>
            <a:xfrm>
              <a:off x="8976320" y="2564904"/>
              <a:ext cx="758969" cy="758969"/>
              <a:chOff x="8024019" y="2455069"/>
              <a:chExt cx="427037" cy="427038"/>
            </a:xfrm>
          </p:grpSpPr>
          <p:sp>
            <p:nvSpPr>
              <p:cNvPr id="493" name="Freeform 48">
                <a:extLst>
                  <a:ext uri="{FF2B5EF4-FFF2-40B4-BE49-F238E27FC236}">
                    <a16:creationId xmlns:a16="http://schemas.microsoft.com/office/drawing/2014/main" id="{FDB502DD-630B-1D48-8B08-8F06567292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94" name="Freeform 49">
                <a:extLst>
                  <a:ext uri="{FF2B5EF4-FFF2-40B4-BE49-F238E27FC236}">
                    <a16:creationId xmlns:a16="http://schemas.microsoft.com/office/drawing/2014/main" id="{9CEC45EA-853B-5840-B82F-CCC409044E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95" name="Freeform 50">
                <a:extLst>
                  <a:ext uri="{FF2B5EF4-FFF2-40B4-BE49-F238E27FC236}">
                    <a16:creationId xmlns:a16="http://schemas.microsoft.com/office/drawing/2014/main" id="{45ECC3D4-CA0B-C448-AAF9-074280EF04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96" name="Freeform 51">
                <a:extLst>
                  <a:ext uri="{FF2B5EF4-FFF2-40B4-BE49-F238E27FC236}">
                    <a16:creationId xmlns:a16="http://schemas.microsoft.com/office/drawing/2014/main" id="{0332F427-41A6-1F47-9760-26990179EA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497" name="Freeform 52">
                <a:extLst>
                  <a:ext uri="{FF2B5EF4-FFF2-40B4-BE49-F238E27FC236}">
                    <a16:creationId xmlns:a16="http://schemas.microsoft.com/office/drawing/2014/main" id="{9A2DB41F-E9E0-B542-B48D-366A6B29B5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98" name="ZoneTexte 497">
              <a:extLst>
                <a:ext uri="{FF2B5EF4-FFF2-40B4-BE49-F238E27FC236}">
                  <a16:creationId xmlns:a16="http://schemas.microsoft.com/office/drawing/2014/main" id="{285DC3D1-0597-0944-878F-5721864635F4}"/>
                </a:ext>
              </a:extLst>
            </p:cNvPr>
            <p:cNvSpPr txBox="1"/>
            <p:nvPr/>
          </p:nvSpPr>
          <p:spPr>
            <a:xfrm>
              <a:off x="8976320" y="3455272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changer l’épaisseur</a:t>
              </a:r>
              <a:endParaRPr sz="900" dirty="0"/>
            </a:p>
          </p:txBody>
        </p:sp>
        <p:sp>
          <p:nvSpPr>
            <p:cNvPr id="504" name="Freeform 52">
              <a:extLst>
                <a:ext uri="{FF2B5EF4-FFF2-40B4-BE49-F238E27FC236}">
                  <a16:creationId xmlns:a16="http://schemas.microsoft.com/office/drawing/2014/main" id="{83C68E25-6451-6249-B69C-CBCB250AC7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48404" y="3900424"/>
              <a:ext cx="758969" cy="758969"/>
            </a:xfrm>
            <a:custGeom>
              <a:avLst/>
              <a:gdLst>
                <a:gd name="T0" fmla="*/ 1186 w 1187"/>
                <a:gd name="T1" fmla="*/ 593 h 1186"/>
                <a:gd name="T2" fmla="*/ 1106 w 1187"/>
                <a:gd name="T3" fmla="*/ 889 h 1186"/>
                <a:gd name="T4" fmla="*/ 889 w 1187"/>
                <a:gd name="T5" fmla="*/ 1106 h 1186"/>
                <a:gd name="T6" fmla="*/ 593 w 1187"/>
                <a:gd name="T7" fmla="*/ 1185 h 1186"/>
                <a:gd name="T8" fmla="*/ 297 w 1187"/>
                <a:gd name="T9" fmla="*/ 1106 h 1186"/>
                <a:gd name="T10" fmla="*/ 80 w 1187"/>
                <a:gd name="T11" fmla="*/ 889 h 1186"/>
                <a:gd name="T12" fmla="*/ 0 w 1187"/>
                <a:gd name="T13" fmla="*/ 593 h 1186"/>
                <a:gd name="T14" fmla="*/ 80 w 1187"/>
                <a:gd name="T15" fmla="*/ 296 h 1186"/>
                <a:gd name="T16" fmla="*/ 297 w 1187"/>
                <a:gd name="T17" fmla="*/ 79 h 1186"/>
                <a:gd name="T18" fmla="*/ 593 w 1187"/>
                <a:gd name="T19" fmla="*/ 0 h 1186"/>
                <a:gd name="T20" fmla="*/ 889 w 1187"/>
                <a:gd name="T21" fmla="*/ 79 h 1186"/>
                <a:gd name="T22" fmla="*/ 1106 w 1187"/>
                <a:gd name="T23" fmla="*/ 296 h 1186"/>
                <a:gd name="T24" fmla="*/ 1186 w 1187"/>
                <a:gd name="T25" fmla="*/ 593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7" h="1186">
                  <a:moveTo>
                    <a:pt x="1186" y="593"/>
                  </a:moveTo>
                  <a:cubicBezTo>
                    <a:pt x="1186" y="702"/>
                    <a:pt x="1161" y="795"/>
                    <a:pt x="1106" y="889"/>
                  </a:cubicBezTo>
                  <a:cubicBezTo>
                    <a:pt x="1052" y="983"/>
                    <a:pt x="984" y="1051"/>
                    <a:pt x="889" y="1106"/>
                  </a:cubicBezTo>
                  <a:cubicBezTo>
                    <a:pt x="795" y="1160"/>
                    <a:pt x="702" y="1185"/>
                    <a:pt x="593" y="1185"/>
                  </a:cubicBezTo>
                  <a:cubicBezTo>
                    <a:pt x="484" y="1185"/>
                    <a:pt x="392" y="1160"/>
                    <a:pt x="297" y="1106"/>
                  </a:cubicBezTo>
                  <a:cubicBezTo>
                    <a:pt x="203" y="1051"/>
                    <a:pt x="135" y="983"/>
                    <a:pt x="80" y="889"/>
                  </a:cubicBezTo>
                  <a:cubicBezTo>
                    <a:pt x="26" y="795"/>
                    <a:pt x="0" y="702"/>
                    <a:pt x="0" y="593"/>
                  </a:cubicBezTo>
                  <a:cubicBezTo>
                    <a:pt x="0" y="484"/>
                    <a:pt x="26" y="390"/>
                    <a:pt x="80" y="296"/>
                  </a:cubicBezTo>
                  <a:cubicBezTo>
                    <a:pt x="135" y="201"/>
                    <a:pt x="203" y="133"/>
                    <a:pt x="297" y="79"/>
                  </a:cubicBezTo>
                  <a:cubicBezTo>
                    <a:pt x="392" y="24"/>
                    <a:pt x="484" y="0"/>
                    <a:pt x="593" y="0"/>
                  </a:cubicBezTo>
                  <a:cubicBezTo>
                    <a:pt x="702" y="0"/>
                    <a:pt x="795" y="24"/>
                    <a:pt x="889" y="79"/>
                  </a:cubicBezTo>
                  <a:cubicBezTo>
                    <a:pt x="984" y="133"/>
                    <a:pt x="1052" y="201"/>
                    <a:pt x="1106" y="296"/>
                  </a:cubicBezTo>
                  <a:cubicBezTo>
                    <a:pt x="1161" y="390"/>
                    <a:pt x="1186" y="484"/>
                    <a:pt x="1186" y="593"/>
                  </a:cubicBezTo>
                </a:path>
              </a:pathLst>
            </a:custGeom>
            <a:solidFill>
              <a:schemeClr val="tx2"/>
            </a:solidFill>
            <a:ln w="20160" cap="flat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500" name="Freeform 48">
              <a:extLst>
                <a:ext uri="{FF2B5EF4-FFF2-40B4-BE49-F238E27FC236}">
                  <a16:creationId xmlns:a16="http://schemas.microsoft.com/office/drawing/2014/main" id="{C98774CC-C523-D24F-BF53-14C5957ED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48411" y="4080998"/>
              <a:ext cx="143893" cy="180572"/>
            </a:xfrm>
            <a:custGeom>
              <a:avLst/>
              <a:gdLst>
                <a:gd name="T0" fmla="*/ 113 w 227"/>
                <a:gd name="T1" fmla="*/ 0 h 283"/>
                <a:gd name="T2" fmla="*/ 142 w 227"/>
                <a:gd name="T3" fmla="*/ 0 h 283"/>
                <a:gd name="T4" fmla="*/ 226 w 227"/>
                <a:gd name="T5" fmla="*/ 85 h 283"/>
                <a:gd name="T6" fmla="*/ 226 w 227"/>
                <a:gd name="T7" fmla="*/ 141 h 283"/>
                <a:gd name="T8" fmla="*/ 170 w 227"/>
                <a:gd name="T9" fmla="*/ 141 h 283"/>
                <a:gd name="T10" fmla="*/ 113 w 227"/>
                <a:gd name="T11" fmla="*/ 198 h 283"/>
                <a:gd name="T12" fmla="*/ 113 w 227"/>
                <a:gd name="T13" fmla="*/ 282 h 283"/>
                <a:gd name="T14" fmla="*/ 0 w 227"/>
                <a:gd name="T15" fmla="*/ 282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7" h="283">
                  <a:moveTo>
                    <a:pt x="113" y="0"/>
                  </a:moveTo>
                  <a:lnTo>
                    <a:pt x="142" y="0"/>
                  </a:lnTo>
                  <a:cubicBezTo>
                    <a:pt x="190" y="0"/>
                    <a:pt x="226" y="37"/>
                    <a:pt x="226" y="85"/>
                  </a:cubicBezTo>
                  <a:lnTo>
                    <a:pt x="226" y="141"/>
                  </a:lnTo>
                  <a:lnTo>
                    <a:pt x="170" y="141"/>
                  </a:lnTo>
                  <a:lnTo>
                    <a:pt x="113" y="198"/>
                  </a:lnTo>
                  <a:lnTo>
                    <a:pt x="113" y="282"/>
                  </a:lnTo>
                  <a:lnTo>
                    <a:pt x="0" y="282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01" name="Freeform 49">
              <a:extLst>
                <a:ext uri="{FF2B5EF4-FFF2-40B4-BE49-F238E27FC236}">
                  <a16:creationId xmlns:a16="http://schemas.microsoft.com/office/drawing/2014/main" id="{C948DDD0-2DD1-E342-993D-CA317EC40C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5340" y="4317999"/>
              <a:ext cx="163644" cy="234181"/>
            </a:xfrm>
            <a:custGeom>
              <a:avLst/>
              <a:gdLst>
                <a:gd name="T0" fmla="*/ 141 w 255"/>
                <a:gd name="T1" fmla="*/ 367 h 368"/>
                <a:gd name="T2" fmla="*/ 197 w 255"/>
                <a:gd name="T3" fmla="*/ 311 h 368"/>
                <a:gd name="T4" fmla="*/ 197 w 255"/>
                <a:gd name="T5" fmla="*/ 169 h 368"/>
                <a:gd name="T6" fmla="*/ 254 w 255"/>
                <a:gd name="T7" fmla="*/ 113 h 368"/>
                <a:gd name="T8" fmla="*/ 254 w 255"/>
                <a:gd name="T9" fmla="*/ 57 h 368"/>
                <a:gd name="T10" fmla="*/ 192 w 255"/>
                <a:gd name="T11" fmla="*/ 0 h 368"/>
                <a:gd name="T12" fmla="*/ 56 w 255"/>
                <a:gd name="T13" fmla="*/ 0 h 368"/>
                <a:gd name="T14" fmla="*/ 0 w 255"/>
                <a:gd name="T15" fmla="*/ 57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5" h="368">
                  <a:moveTo>
                    <a:pt x="141" y="367"/>
                  </a:moveTo>
                  <a:lnTo>
                    <a:pt x="197" y="311"/>
                  </a:lnTo>
                  <a:lnTo>
                    <a:pt x="197" y="169"/>
                  </a:lnTo>
                  <a:lnTo>
                    <a:pt x="254" y="113"/>
                  </a:lnTo>
                  <a:lnTo>
                    <a:pt x="254" y="57"/>
                  </a:lnTo>
                  <a:lnTo>
                    <a:pt x="192" y="0"/>
                  </a:lnTo>
                  <a:lnTo>
                    <a:pt x="56" y="0"/>
                  </a:lnTo>
                  <a:lnTo>
                    <a:pt x="0" y="57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02" name="Freeform 50">
              <a:extLst>
                <a:ext uri="{FF2B5EF4-FFF2-40B4-BE49-F238E27FC236}">
                  <a16:creationId xmlns:a16="http://schemas.microsoft.com/office/drawing/2014/main" id="{24BF4864-5AA0-8A40-89C1-0F6FC29AEB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55948" y="3973783"/>
              <a:ext cx="451432" cy="324467"/>
            </a:xfrm>
            <a:custGeom>
              <a:avLst/>
              <a:gdLst>
                <a:gd name="T0" fmla="*/ 706 w 707"/>
                <a:gd name="T1" fmla="*/ 508 h 509"/>
                <a:gd name="T2" fmla="*/ 565 w 707"/>
                <a:gd name="T3" fmla="*/ 508 h 509"/>
                <a:gd name="T4" fmla="*/ 508 w 707"/>
                <a:gd name="T5" fmla="*/ 423 h 509"/>
                <a:gd name="T6" fmla="*/ 452 w 707"/>
                <a:gd name="T7" fmla="*/ 423 h 509"/>
                <a:gd name="T8" fmla="*/ 424 w 707"/>
                <a:gd name="T9" fmla="*/ 451 h 509"/>
                <a:gd name="T10" fmla="*/ 339 w 707"/>
                <a:gd name="T11" fmla="*/ 451 h 509"/>
                <a:gd name="T12" fmla="*/ 198 w 707"/>
                <a:gd name="T13" fmla="*/ 310 h 509"/>
                <a:gd name="T14" fmla="*/ 0 w 707"/>
                <a:gd name="T15" fmla="*/ 310 h 509"/>
                <a:gd name="T16" fmla="*/ 0 w 707"/>
                <a:gd name="T17" fmla="*/ 254 h 509"/>
                <a:gd name="T18" fmla="*/ 113 w 707"/>
                <a:gd name="T19" fmla="*/ 141 h 509"/>
                <a:gd name="T20" fmla="*/ 170 w 707"/>
                <a:gd name="T21" fmla="*/ 141 h 509"/>
                <a:gd name="T22" fmla="*/ 226 w 707"/>
                <a:gd name="T23" fmla="*/ 85 h 509"/>
                <a:gd name="T24" fmla="*/ 367 w 707"/>
                <a:gd name="T25" fmla="*/ 85 h 509"/>
                <a:gd name="T26" fmla="*/ 449 w 707"/>
                <a:gd name="T27" fmla="*/ 0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7" h="509">
                  <a:moveTo>
                    <a:pt x="706" y="508"/>
                  </a:moveTo>
                  <a:lnTo>
                    <a:pt x="565" y="508"/>
                  </a:lnTo>
                  <a:lnTo>
                    <a:pt x="508" y="423"/>
                  </a:lnTo>
                  <a:lnTo>
                    <a:pt x="452" y="423"/>
                  </a:lnTo>
                  <a:lnTo>
                    <a:pt x="424" y="451"/>
                  </a:lnTo>
                  <a:lnTo>
                    <a:pt x="339" y="451"/>
                  </a:lnTo>
                  <a:lnTo>
                    <a:pt x="198" y="310"/>
                  </a:lnTo>
                  <a:lnTo>
                    <a:pt x="0" y="310"/>
                  </a:lnTo>
                  <a:lnTo>
                    <a:pt x="0" y="254"/>
                  </a:lnTo>
                  <a:cubicBezTo>
                    <a:pt x="0" y="192"/>
                    <a:pt x="51" y="141"/>
                    <a:pt x="113" y="141"/>
                  </a:cubicBezTo>
                  <a:lnTo>
                    <a:pt x="170" y="141"/>
                  </a:lnTo>
                  <a:lnTo>
                    <a:pt x="226" y="85"/>
                  </a:lnTo>
                  <a:lnTo>
                    <a:pt x="367" y="85"/>
                  </a:lnTo>
                  <a:lnTo>
                    <a:pt x="449" y="0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03" name="Freeform 51">
              <a:extLst>
                <a:ext uri="{FF2B5EF4-FFF2-40B4-BE49-F238E27FC236}">
                  <a16:creationId xmlns:a16="http://schemas.microsoft.com/office/drawing/2014/main" id="{24FE092D-E07C-E240-9705-C972BB9DA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36199" y="4261570"/>
              <a:ext cx="234179" cy="307538"/>
            </a:xfrm>
            <a:custGeom>
              <a:avLst/>
              <a:gdLst>
                <a:gd name="T0" fmla="*/ 254 w 368"/>
                <a:gd name="T1" fmla="*/ 480 h 481"/>
                <a:gd name="T2" fmla="*/ 169 w 368"/>
                <a:gd name="T3" fmla="*/ 480 h 481"/>
                <a:gd name="T4" fmla="*/ 169 w 368"/>
                <a:gd name="T5" fmla="*/ 254 h 481"/>
                <a:gd name="T6" fmla="*/ 113 w 368"/>
                <a:gd name="T7" fmla="*/ 198 h 481"/>
                <a:gd name="T8" fmla="*/ 0 w 368"/>
                <a:gd name="T9" fmla="*/ 198 h 481"/>
                <a:gd name="T10" fmla="*/ 0 w 368"/>
                <a:gd name="T11" fmla="*/ 85 h 481"/>
                <a:gd name="T12" fmla="*/ 85 w 368"/>
                <a:gd name="T13" fmla="*/ 0 h 481"/>
                <a:gd name="T14" fmla="*/ 226 w 368"/>
                <a:gd name="T15" fmla="*/ 0 h 481"/>
                <a:gd name="T16" fmla="*/ 367 w 368"/>
                <a:gd name="T17" fmla="*/ 142 h 481"/>
                <a:gd name="T18" fmla="*/ 367 w 368"/>
                <a:gd name="T19" fmla="*/ 367 h 481"/>
                <a:gd name="T20" fmla="*/ 254 w 368"/>
                <a:gd name="T21" fmla="*/ 48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8" h="481">
                  <a:moveTo>
                    <a:pt x="254" y="480"/>
                  </a:moveTo>
                  <a:lnTo>
                    <a:pt x="169" y="480"/>
                  </a:lnTo>
                  <a:lnTo>
                    <a:pt x="169" y="254"/>
                  </a:lnTo>
                  <a:lnTo>
                    <a:pt x="113" y="198"/>
                  </a:lnTo>
                  <a:lnTo>
                    <a:pt x="0" y="198"/>
                  </a:lnTo>
                  <a:lnTo>
                    <a:pt x="0" y="85"/>
                  </a:lnTo>
                  <a:lnTo>
                    <a:pt x="85" y="0"/>
                  </a:lnTo>
                  <a:lnTo>
                    <a:pt x="226" y="0"/>
                  </a:lnTo>
                  <a:lnTo>
                    <a:pt x="367" y="142"/>
                  </a:lnTo>
                  <a:lnTo>
                    <a:pt x="367" y="367"/>
                  </a:lnTo>
                  <a:lnTo>
                    <a:pt x="254" y="480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505" name="ZoneTexte 504">
              <a:extLst>
                <a:ext uri="{FF2B5EF4-FFF2-40B4-BE49-F238E27FC236}">
                  <a16:creationId xmlns:a16="http://schemas.microsoft.com/office/drawing/2014/main" id="{80940E47-783C-2A40-8285-42BA90E8E9D0}"/>
                </a:ext>
              </a:extLst>
            </p:cNvPr>
            <p:cNvSpPr txBox="1"/>
            <p:nvPr/>
          </p:nvSpPr>
          <p:spPr>
            <a:xfrm>
              <a:off x="6348413" y="4790794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remplir</a:t>
              </a:r>
              <a:endParaRPr sz="900" dirty="0"/>
            </a:p>
          </p:txBody>
        </p:sp>
        <p:grpSp>
          <p:nvGrpSpPr>
            <p:cNvPr id="506" name="Grouper 461">
              <a:extLst>
                <a:ext uri="{FF2B5EF4-FFF2-40B4-BE49-F238E27FC236}">
                  <a16:creationId xmlns:a16="http://schemas.microsoft.com/office/drawing/2014/main" id="{2424E12B-735F-864D-B36F-66829554AC4C}"/>
                </a:ext>
              </a:extLst>
            </p:cNvPr>
            <p:cNvGrpSpPr/>
            <p:nvPr/>
          </p:nvGrpSpPr>
          <p:grpSpPr>
            <a:xfrm>
              <a:off x="8976320" y="3900426"/>
              <a:ext cx="758969" cy="758969"/>
              <a:chOff x="8024019" y="2455069"/>
              <a:chExt cx="427037" cy="427038"/>
            </a:xfrm>
          </p:grpSpPr>
          <p:sp>
            <p:nvSpPr>
              <p:cNvPr id="507" name="Freeform 48">
                <a:extLst>
                  <a:ext uri="{FF2B5EF4-FFF2-40B4-BE49-F238E27FC236}">
                    <a16:creationId xmlns:a16="http://schemas.microsoft.com/office/drawing/2014/main" id="{EB8B0612-528F-8D45-A88A-FBAAF37211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508" name="Freeform 49">
                <a:extLst>
                  <a:ext uri="{FF2B5EF4-FFF2-40B4-BE49-F238E27FC236}">
                    <a16:creationId xmlns:a16="http://schemas.microsoft.com/office/drawing/2014/main" id="{B4919FB1-6420-2241-8106-E3FC4D6629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509" name="Freeform 50">
                <a:extLst>
                  <a:ext uri="{FF2B5EF4-FFF2-40B4-BE49-F238E27FC236}">
                    <a16:creationId xmlns:a16="http://schemas.microsoft.com/office/drawing/2014/main" id="{EC16775B-2E81-9E41-9FE7-411ECFCE53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 dirty="0"/>
              </a:p>
            </p:txBody>
          </p:sp>
          <p:sp>
            <p:nvSpPr>
              <p:cNvPr id="510" name="Freeform 51">
                <a:extLst>
                  <a:ext uri="{FF2B5EF4-FFF2-40B4-BE49-F238E27FC236}">
                    <a16:creationId xmlns:a16="http://schemas.microsoft.com/office/drawing/2014/main" id="{0FE7EDAC-F426-284F-AA41-1443A33465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511" name="Freeform 52">
                <a:extLst>
                  <a:ext uri="{FF2B5EF4-FFF2-40B4-BE49-F238E27FC236}">
                    <a16:creationId xmlns:a16="http://schemas.microsoft.com/office/drawing/2014/main" id="{5C58844D-A6A2-A849-96BF-CC7F2FEB1C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512" name="ZoneTexte 511">
              <a:extLst>
                <a:ext uri="{FF2B5EF4-FFF2-40B4-BE49-F238E27FC236}">
                  <a16:creationId xmlns:a16="http://schemas.microsoft.com/office/drawing/2014/main" id="{82B553BF-C061-E84D-A800-53B2DCB075B0}"/>
                </a:ext>
              </a:extLst>
            </p:cNvPr>
            <p:cNvSpPr txBox="1"/>
            <p:nvPr/>
          </p:nvSpPr>
          <p:spPr>
            <a:xfrm>
              <a:off x="8976320" y="4790794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rajouter de couleur</a:t>
              </a:r>
              <a:endParaRPr sz="900" dirty="0"/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DFA14271-4A0E-5341-BCFA-47DC9A552A30}"/>
                </a:ext>
              </a:extLst>
            </p:cNvPr>
            <p:cNvGrpSpPr/>
            <p:nvPr/>
          </p:nvGrpSpPr>
          <p:grpSpPr>
            <a:xfrm>
              <a:off x="6047509" y="1665288"/>
              <a:ext cx="1381991" cy="2627808"/>
              <a:chOff x="6047509" y="1665288"/>
              <a:chExt cx="2192482" cy="2627808"/>
            </a:xfrm>
          </p:grpSpPr>
          <p:cxnSp>
            <p:nvCxnSpPr>
              <p:cNvPr id="513" name="Connecteur droit 512">
                <a:extLst>
                  <a:ext uri="{FF2B5EF4-FFF2-40B4-BE49-F238E27FC236}">
                    <a16:creationId xmlns:a16="http://schemas.microsoft.com/office/drawing/2014/main" id="{59348142-64FC-F342-AA88-497E3A9DF35A}"/>
                  </a:ext>
                </a:extLst>
              </p:cNvPr>
              <p:cNvCxnSpPr/>
              <p:nvPr/>
            </p:nvCxnSpPr>
            <p:spPr>
              <a:xfrm>
                <a:off x="6047509" y="1665288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5" name="Connecteur droit 514">
                <a:extLst>
                  <a:ext uri="{FF2B5EF4-FFF2-40B4-BE49-F238E27FC236}">
                    <a16:creationId xmlns:a16="http://schemas.microsoft.com/office/drawing/2014/main" id="{80C3907B-39F7-7048-A6EC-5E7CCC8F87B7}"/>
                  </a:ext>
                </a:extLst>
              </p:cNvPr>
              <p:cNvCxnSpPr/>
              <p:nvPr/>
            </p:nvCxnSpPr>
            <p:spPr>
              <a:xfrm>
                <a:off x="6047509" y="2924944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9" name="Connecteur droit 518">
                <a:extLst>
                  <a:ext uri="{FF2B5EF4-FFF2-40B4-BE49-F238E27FC236}">
                    <a16:creationId xmlns:a16="http://schemas.microsoft.com/office/drawing/2014/main" id="{5851D4CD-7A92-4142-95EC-FB56763C6DBB}"/>
                  </a:ext>
                </a:extLst>
              </p:cNvPr>
              <p:cNvCxnSpPr/>
              <p:nvPr/>
            </p:nvCxnSpPr>
            <p:spPr>
              <a:xfrm>
                <a:off x="6047509" y="4293096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1" name="Groupe 520">
              <a:extLst>
                <a:ext uri="{FF2B5EF4-FFF2-40B4-BE49-F238E27FC236}">
                  <a16:creationId xmlns:a16="http://schemas.microsoft.com/office/drawing/2014/main" id="{7DE3DAF8-A5F6-3D4E-B923-EF7573C90002}"/>
                </a:ext>
              </a:extLst>
            </p:cNvPr>
            <p:cNvGrpSpPr/>
            <p:nvPr/>
          </p:nvGrpSpPr>
          <p:grpSpPr>
            <a:xfrm>
              <a:off x="8688288" y="1665288"/>
              <a:ext cx="1381991" cy="2627808"/>
              <a:chOff x="6047509" y="1665288"/>
              <a:chExt cx="2192482" cy="2627808"/>
            </a:xfrm>
          </p:grpSpPr>
          <p:cxnSp>
            <p:nvCxnSpPr>
              <p:cNvPr id="522" name="Connecteur droit 521">
                <a:extLst>
                  <a:ext uri="{FF2B5EF4-FFF2-40B4-BE49-F238E27FC236}">
                    <a16:creationId xmlns:a16="http://schemas.microsoft.com/office/drawing/2014/main" id="{D9247359-55C8-EC44-A8EE-DD1C9FABB2DB}"/>
                  </a:ext>
                </a:extLst>
              </p:cNvPr>
              <p:cNvCxnSpPr/>
              <p:nvPr/>
            </p:nvCxnSpPr>
            <p:spPr>
              <a:xfrm>
                <a:off x="6047509" y="1665288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3" name="Connecteur droit 522">
                <a:extLst>
                  <a:ext uri="{FF2B5EF4-FFF2-40B4-BE49-F238E27FC236}">
                    <a16:creationId xmlns:a16="http://schemas.microsoft.com/office/drawing/2014/main" id="{87B50667-0945-A345-8923-933896BB9CCE}"/>
                  </a:ext>
                </a:extLst>
              </p:cNvPr>
              <p:cNvCxnSpPr/>
              <p:nvPr/>
            </p:nvCxnSpPr>
            <p:spPr>
              <a:xfrm>
                <a:off x="6047509" y="2924944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4" name="Connecteur droit 523">
                <a:extLst>
                  <a:ext uri="{FF2B5EF4-FFF2-40B4-BE49-F238E27FC236}">
                    <a16:creationId xmlns:a16="http://schemas.microsoft.com/office/drawing/2014/main" id="{B630178C-0AE4-1444-BFEF-1196D810D4EA}"/>
                  </a:ext>
                </a:extLst>
              </p:cNvPr>
              <p:cNvCxnSpPr/>
              <p:nvPr/>
            </p:nvCxnSpPr>
            <p:spPr>
              <a:xfrm>
                <a:off x="6047509" y="4293096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256866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noProof="1"/>
              <a:t>Application</a:t>
            </a:r>
            <a:br>
              <a:rPr lang="en-GB" noProof="1"/>
            </a:br>
            <a:r>
              <a:rPr lang="en-GB" sz="2000" b="0" noProof="1"/>
              <a:t>Exemples</a:t>
            </a:r>
            <a:endParaRPr lang="en-GB" sz="2000" b="0" noProof="1">
              <a:latin typeface="Trebuchet MS" panose="020B0703020202090204" pitchFamily="34" charset="0"/>
            </a:endParaRPr>
          </a:p>
        </p:txBody>
      </p:sp>
      <p:sp>
        <p:nvSpPr>
          <p:cNvPr id="450" name="Espace réservé du numéro de diapositive 449">
            <a:extLst>
              <a:ext uri="{FF2B5EF4-FFF2-40B4-BE49-F238E27FC236}">
                <a16:creationId xmlns:a16="http://schemas.microsoft.com/office/drawing/2014/main" id="{10E2E895-68BE-724C-9A2E-E3B9F98C18E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076CE0D-E0D3-3B43-B98A-0DD402AAFD9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  <a:p>
            <a:endParaRPr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915587BC-BA84-4F41-9AC7-D066E851805C}"/>
              </a:ext>
            </a:extLst>
          </p:cNvPr>
          <p:cNvGrpSpPr/>
          <p:nvPr/>
        </p:nvGrpSpPr>
        <p:grpSpPr>
          <a:xfrm>
            <a:off x="5437845" y="1621971"/>
            <a:ext cx="5763555" cy="3519964"/>
            <a:chOff x="5524930" y="1099456"/>
            <a:chExt cx="5763555" cy="3519964"/>
          </a:xfrm>
          <a:effectLst>
            <a:outerShdw blurRad="224730" sx="102000" sy="102000" algn="ctr" rotWithShape="0">
              <a:prstClr val="black">
                <a:alpha val="10000"/>
              </a:prstClr>
            </a:outerShdw>
          </a:effectLst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1414EDDD-04CB-5E45-B65A-73A8C416E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83577" y="2525485"/>
              <a:ext cx="3704908" cy="2093935"/>
            </a:xfrm>
            <a:prstGeom prst="rect">
              <a:avLst/>
            </a:prstGeom>
          </p:spPr>
        </p:pic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25178473-04E7-B348-882D-61128C2D6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24930" y="1099456"/>
              <a:ext cx="3698808" cy="2090057"/>
            </a:xfrm>
            <a:prstGeom prst="rect">
              <a:avLst/>
            </a:prstGeom>
          </p:spPr>
        </p:pic>
      </p:grpSp>
      <p:sp>
        <p:nvSpPr>
          <p:cNvPr id="78" name="Espace réservé du texte 9">
            <a:extLst>
              <a:ext uri="{FF2B5EF4-FFF2-40B4-BE49-F238E27FC236}">
                <a16:creationId xmlns:a16="http://schemas.microsoft.com/office/drawing/2014/main" id="{0019D88D-A21D-2640-8A40-2D662EBC4708}"/>
              </a:ext>
            </a:extLst>
          </p:cNvPr>
          <p:cNvSpPr txBox="1">
            <a:spLocks/>
          </p:cNvSpPr>
          <p:nvPr/>
        </p:nvSpPr>
        <p:spPr>
          <a:xfrm>
            <a:off x="9325883" y="2307771"/>
            <a:ext cx="1929946" cy="44631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72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ts val="1740"/>
              </a:lnSpc>
            </a:pPr>
            <a:r>
              <a:rPr lang="fr-FR" sz="900" noProof="1">
                <a:solidFill>
                  <a:srgbClr val="0C0B0B"/>
                </a:solidFill>
              </a:rPr>
              <a:t>Lorem ipsum dolor sit amet, consectetur adipiscing elit. </a:t>
            </a:r>
            <a:endParaRPr lang="fr-FR" sz="900" dirty="0"/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1B3B18B-36B1-7F4B-B8A9-B17FD773E726}"/>
              </a:ext>
            </a:extLst>
          </p:cNvPr>
          <p:cNvSpPr txBox="1">
            <a:spLocks/>
          </p:cNvSpPr>
          <p:nvPr/>
        </p:nvSpPr>
        <p:spPr>
          <a:xfrm>
            <a:off x="5313108" y="3895328"/>
            <a:ext cx="1929946" cy="44631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72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r">
              <a:lnSpc>
                <a:spcPts val="1740"/>
              </a:lnSpc>
            </a:pPr>
            <a:r>
              <a:rPr lang="fr-FR" sz="900" noProof="1">
                <a:solidFill>
                  <a:srgbClr val="0C0B0B"/>
                </a:solidFill>
              </a:rPr>
              <a:t>Lorem ipsum dolor sit amet, consectetur adipiscing elit. </a:t>
            </a:r>
            <a:endParaRPr lang="fr-FR" sz="900" dirty="0"/>
          </a:p>
        </p:txBody>
      </p:sp>
    </p:spTree>
    <p:extLst>
      <p:ext uri="{BB962C8B-B14F-4D97-AF65-F5344CB8AC3E}">
        <p14:creationId xmlns:p14="http://schemas.microsoft.com/office/powerpoint/2010/main" val="2103131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605E88FB-30A0-7F46-AD45-2255AE2B9769}"/>
              </a:ext>
            </a:extLst>
          </p:cNvPr>
          <p:cNvSpPr txBox="1">
            <a:spLocks/>
          </p:cNvSpPr>
          <p:nvPr/>
        </p:nvSpPr>
        <p:spPr>
          <a:xfrm>
            <a:off x="1235075" y="5040086"/>
            <a:ext cx="2898775" cy="1001486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ts val="172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accent5"/>
                </a:solidFill>
              </a:rPr>
              <a:t>Contact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chemeClr val="accent5"/>
                </a:solidFill>
              </a:rPr>
              <a:t>YouLoveWords</a:t>
            </a:r>
            <a:br>
              <a:rPr lang="fr-FR" noProof="1">
                <a:solidFill>
                  <a:schemeClr val="accent5"/>
                </a:solidFill>
              </a:rPr>
            </a:br>
            <a:r>
              <a:rPr lang="fr-FR" noProof="1">
                <a:solidFill>
                  <a:schemeClr val="accent5"/>
                </a:solidFill>
              </a:rPr>
              <a:t>Jean-Michel@YouLoveWords.fr</a:t>
            </a:r>
            <a:br>
              <a:rPr lang="fr-FR" noProof="1">
                <a:solidFill>
                  <a:schemeClr val="accent5"/>
                </a:solidFill>
              </a:rPr>
            </a:br>
            <a:r>
              <a:rPr lang="fr-FR" noProof="1">
                <a:solidFill>
                  <a:schemeClr val="accent5"/>
                </a:solidFill>
              </a:rPr>
              <a:t>01 00 00 00 00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B39E3290-7097-DE4A-AC3C-6EF9BC6C45D5}"/>
              </a:ext>
            </a:extLst>
          </p:cNvPr>
          <p:cNvGrpSpPr/>
          <p:nvPr/>
        </p:nvGrpSpPr>
        <p:grpSpPr>
          <a:xfrm>
            <a:off x="1250043" y="4096105"/>
            <a:ext cx="1587500" cy="698500"/>
            <a:chOff x="9969500" y="5413276"/>
            <a:chExt cx="1587500" cy="698500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811739C5-C84C-0F43-BF6D-306018400347}"/>
                </a:ext>
              </a:extLst>
            </p:cNvPr>
            <p:cNvGrpSpPr/>
            <p:nvPr/>
          </p:nvGrpSpPr>
          <p:grpSpPr>
            <a:xfrm>
              <a:off x="10262394" y="5636090"/>
              <a:ext cx="1001712" cy="252872"/>
              <a:chOff x="2084388" y="3963988"/>
              <a:chExt cx="2603500" cy="657225"/>
            </a:xfrm>
            <a:solidFill>
              <a:schemeClr val="accent5"/>
            </a:solidFill>
          </p:grpSpPr>
          <p:sp>
            <p:nvSpPr>
              <p:cNvPr id="9" name="Freeform 1">
                <a:extLst>
                  <a:ext uri="{FF2B5EF4-FFF2-40B4-BE49-F238E27FC236}">
                    <a16:creationId xmlns:a16="http://schemas.microsoft.com/office/drawing/2014/main" id="{A419B5CA-990B-6143-A04F-3A8289C3C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4388" y="3973513"/>
                <a:ext cx="361950" cy="641350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0" name="Freeform 2">
                <a:extLst>
                  <a:ext uri="{FF2B5EF4-FFF2-40B4-BE49-F238E27FC236}">
                    <a16:creationId xmlns:a16="http://schemas.microsoft.com/office/drawing/2014/main" id="{97500140-8690-604F-99E7-1AEFAB211D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3175" y="3963988"/>
                <a:ext cx="647700" cy="657225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1" name="Freeform 3">
                <a:extLst>
                  <a:ext uri="{FF2B5EF4-FFF2-40B4-BE49-F238E27FC236}">
                    <a16:creationId xmlns:a16="http://schemas.microsoft.com/office/drawing/2014/main" id="{397A8CA8-CEFE-8E4A-85FD-BADA51DE2F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5175" y="3967163"/>
                <a:ext cx="622300" cy="654050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2" name="Freeform 4">
                <a:extLst>
                  <a:ext uri="{FF2B5EF4-FFF2-40B4-BE49-F238E27FC236}">
                    <a16:creationId xmlns:a16="http://schemas.microsoft.com/office/drawing/2014/main" id="{552EB296-959E-B24A-AF67-5972C2794B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0188" y="3963988"/>
                <a:ext cx="647700" cy="657225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CBFB89-50CE-F548-A0C2-31F7F30A7005}"/>
                </a:ext>
              </a:extLst>
            </p:cNvPr>
            <p:cNvSpPr/>
            <p:nvPr/>
          </p:nvSpPr>
          <p:spPr>
            <a:xfrm>
              <a:off x="9969500" y="5413276"/>
              <a:ext cx="1587500" cy="698500"/>
            </a:xfrm>
            <a:prstGeom prst="rect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1316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noProof="1"/>
              <a:t>Présentation</a:t>
            </a:r>
            <a:br>
              <a:rPr lang="en-GB" noProof="1"/>
            </a:br>
            <a:r>
              <a:rPr lang="en-GB" noProof="1"/>
              <a:t>de la marque</a:t>
            </a:r>
            <a:endParaRPr lang="en-GB" b="0" noProof="1">
              <a:latin typeface="Trebuchet MS" panose="020B0703020202090204" pitchFamily="34" charset="0"/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069D00C-9D79-FE4D-858C-1095142F8A1C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35075" y="2795154"/>
            <a:ext cx="2898775" cy="468313"/>
          </a:xfrm>
        </p:spPr>
        <p:txBody>
          <a:bodyPr/>
          <a:lstStyle/>
          <a:p>
            <a:pPr algn="l"/>
            <a:r>
              <a:rPr lang="fr-FR" b="1" i="0" dirty="0">
                <a:solidFill>
                  <a:srgbClr val="5C5C5C"/>
                </a:solidFill>
                <a:effectLst/>
                <a:highlight>
                  <a:srgbClr val="FFFFFF"/>
                </a:highlight>
                <a:latin typeface="Lobster Two" panose="020F0502020204030204" pitchFamily="34" charset="0"/>
              </a:rPr>
              <a:t>Marie </a:t>
            </a:r>
            <a:r>
              <a:rPr lang="fr-FR" b="1" i="0" dirty="0" err="1">
                <a:solidFill>
                  <a:srgbClr val="5C5C5C"/>
                </a:solidFill>
                <a:effectLst/>
                <a:highlight>
                  <a:srgbClr val="FFFFFF"/>
                </a:highlight>
                <a:latin typeface="Lobster Two" panose="020F0502020204030204" pitchFamily="34" charset="0"/>
              </a:rPr>
              <a:t>Farjaud</a:t>
            </a:r>
            <a:r>
              <a:rPr lang="fr-FR" b="1" i="0" dirty="0">
                <a:solidFill>
                  <a:srgbClr val="5C5C5C"/>
                </a:solidFill>
                <a:effectLst/>
                <a:highlight>
                  <a:srgbClr val="FFFFFF"/>
                </a:highlight>
                <a:latin typeface="Lobster Two" panose="020F0502020204030204" pitchFamily="34" charset="0"/>
              </a:rPr>
              <a:t>, apicultrice et productrice de plantes médicales bio pour l'huile essentielle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02CF3E2E-932B-6149-A9A0-703B48D02441}"/>
              </a:ext>
            </a:extLst>
          </p:cNvPr>
          <p:cNvSpPr txBox="1">
            <a:spLocks/>
          </p:cNvSpPr>
          <p:nvPr/>
        </p:nvSpPr>
        <p:spPr>
          <a:xfrm>
            <a:off x="4655840" y="2795154"/>
            <a:ext cx="2898775" cy="31226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72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b="0" i="0" dirty="0">
                <a:solidFill>
                  <a:srgbClr val="737373"/>
                </a:solidFill>
                <a:effectLst/>
                <a:highlight>
                  <a:srgbClr val="FFFFFF"/>
                </a:highlight>
                <a:latin typeface="Lato" panose="020F0502020204030203" pitchFamily="34" charset="0"/>
              </a:rPr>
              <a:t>Passionnée par la nature et le vivant, j’avais envie de mettre en place ma propre activité en lien avec l’animal et le végétal.</a:t>
            </a:r>
          </a:p>
          <a:p>
            <a:pPr lvl="1"/>
            <a:endParaRPr lang="fr-FR" dirty="0">
              <a:solidFill>
                <a:srgbClr val="737373"/>
              </a:solidFill>
              <a:highlight>
                <a:srgbClr val="FFFFFF"/>
              </a:highlight>
              <a:latin typeface="Lato" panose="020F0502020204030203" pitchFamily="34" charset="0"/>
            </a:endParaRPr>
          </a:p>
          <a:p>
            <a:pPr lvl="1"/>
            <a:r>
              <a:rPr lang="fr-FR" dirty="0">
                <a:solidFill>
                  <a:srgbClr val="737373"/>
                </a:solidFill>
                <a:highlight>
                  <a:srgbClr val="FFFFFF"/>
                </a:highlight>
                <a:latin typeface="Lato" panose="020F0502020204030203" pitchFamily="34" charset="0"/>
              </a:rPr>
              <a:t>En  000 débutait l’apiculture</a:t>
            </a:r>
          </a:p>
          <a:p>
            <a:pPr lvl="1"/>
            <a:r>
              <a:rPr lang="fr-FR" dirty="0">
                <a:solidFill>
                  <a:srgbClr val="737373"/>
                </a:solidFill>
                <a:highlight>
                  <a:srgbClr val="FFFFFF"/>
                </a:highlight>
                <a:latin typeface="Lato" panose="020F0502020204030203" pitchFamily="34" charset="0"/>
              </a:rPr>
              <a:t>En 2001, 3ha dans le </a:t>
            </a:r>
            <a:r>
              <a:rPr lang="fr-FR" dirty="0" err="1">
                <a:solidFill>
                  <a:srgbClr val="737373"/>
                </a:solidFill>
                <a:highlight>
                  <a:srgbClr val="FFFFFF"/>
                </a:highlight>
                <a:latin typeface="Lato" panose="020F0502020204030203" pitchFamily="34" charset="0"/>
              </a:rPr>
              <a:t>lot-et-garonne</a:t>
            </a:r>
            <a:r>
              <a:rPr lang="fr-FR" dirty="0">
                <a:solidFill>
                  <a:srgbClr val="737373"/>
                </a:solidFill>
                <a:highlight>
                  <a:srgbClr val="FFFFFF"/>
                </a:highlight>
                <a:latin typeface="Lato" panose="020F0502020204030203" pitchFamily="34" charset="0"/>
              </a:rPr>
              <a:t>.</a:t>
            </a:r>
            <a:endParaRPr lang="fr-FR" dirty="0"/>
          </a:p>
        </p:txBody>
      </p:sp>
      <p:sp>
        <p:nvSpPr>
          <p:cNvPr id="17" name="Espace réservé du texte 2">
            <a:extLst>
              <a:ext uri="{FF2B5EF4-FFF2-40B4-BE49-F238E27FC236}">
                <a16:creationId xmlns:a16="http://schemas.microsoft.com/office/drawing/2014/main" id="{6C9CAD28-BD7D-7748-B0B6-CB7A41D2C75C}"/>
              </a:ext>
            </a:extLst>
          </p:cNvPr>
          <p:cNvSpPr txBox="1">
            <a:spLocks/>
          </p:cNvSpPr>
          <p:nvPr/>
        </p:nvSpPr>
        <p:spPr>
          <a:xfrm>
            <a:off x="8040216" y="2795155"/>
            <a:ext cx="2898775" cy="244186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72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dirty="0">
                <a:solidFill>
                  <a:srgbClr val="737373"/>
                </a:solidFill>
                <a:highlight>
                  <a:srgbClr val="FFFFFF"/>
                </a:highlight>
                <a:latin typeface="Lato" panose="020F0502020204030203" pitchFamily="34" charset="0"/>
              </a:rPr>
              <a:t>Le choix de la p</a:t>
            </a:r>
            <a:r>
              <a:rPr lang="fr-FR" b="0" i="0" dirty="0">
                <a:solidFill>
                  <a:srgbClr val="737373"/>
                </a:solidFill>
                <a:effectLst/>
                <a:highlight>
                  <a:srgbClr val="FFFFFF"/>
                </a:highlight>
                <a:latin typeface="Lato" panose="020F0502020204030203" pitchFamily="34" charset="0"/>
              </a:rPr>
              <a:t>roduction de plantes médicinales et aromatiques valorisées en huiles essentielles permettant ainsi aux abeilles de bénéficier d’une floraison abondante, échelonnée et diversifiée.</a:t>
            </a:r>
            <a:endParaRPr lang="fr-FR" dirty="0"/>
          </a:p>
        </p:txBody>
      </p:sp>
      <p:sp>
        <p:nvSpPr>
          <p:cNvPr id="18" name="Espace réservé du texte 2">
            <a:extLst>
              <a:ext uri="{FF2B5EF4-FFF2-40B4-BE49-F238E27FC236}">
                <a16:creationId xmlns:a16="http://schemas.microsoft.com/office/drawing/2014/main" id="{27A0D1C6-F583-E844-9627-8EB7D69A2178}"/>
              </a:ext>
            </a:extLst>
          </p:cNvPr>
          <p:cNvSpPr txBox="1">
            <a:spLocks/>
          </p:cNvSpPr>
          <p:nvPr/>
        </p:nvSpPr>
        <p:spPr>
          <a:xfrm>
            <a:off x="4727848" y="980728"/>
            <a:ext cx="6224170" cy="6506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72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fr-FR" sz="2000" dirty="0" err="1">
                <a:solidFill>
                  <a:schemeClr val="tx2"/>
                </a:solidFill>
              </a:rPr>
              <a:t>Aromielis</a:t>
            </a:r>
            <a:endParaRPr lang="fr-FR" sz="2000" dirty="0">
              <a:solidFill>
                <a:schemeClr val="tx2"/>
              </a:solidFill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90B277C9-45B9-2845-8589-76F88948DD5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0134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noProof="1"/>
              <a:t>Le logo</a:t>
            </a:r>
            <a:br>
              <a:rPr lang="en-GB" noProof="1"/>
            </a:br>
            <a:r>
              <a:rPr lang="en-GB" sz="2000" b="0" noProof="1"/>
              <a:t>Présentation</a:t>
            </a:r>
            <a:endParaRPr lang="en-GB" b="0" noProof="1">
              <a:latin typeface="Trebuchet MS" panose="020B0703020202090204" pitchFamily="34" charset="0"/>
            </a:endParaRP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0BE7157B-7039-044B-93AC-25666404414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FC27083-F6D4-8E46-9345-7DCB9ADDDDD7}"/>
              </a:ext>
            </a:extLst>
          </p:cNvPr>
          <p:cNvGrpSpPr/>
          <p:nvPr/>
        </p:nvGrpSpPr>
        <p:grpSpPr>
          <a:xfrm>
            <a:off x="6603220" y="2702964"/>
            <a:ext cx="3349702" cy="1473869"/>
            <a:chOff x="6603220" y="2702964"/>
            <a:chExt cx="3349702" cy="1473869"/>
          </a:xfrm>
        </p:grpSpPr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5CC43C22-DFBA-5C4D-AEB1-546522BFEFC5}"/>
                </a:ext>
              </a:extLst>
            </p:cNvPr>
            <p:cNvGrpSpPr/>
            <p:nvPr/>
          </p:nvGrpSpPr>
          <p:grpSpPr>
            <a:xfrm>
              <a:off x="7221241" y="3173112"/>
              <a:ext cx="2113661" cy="533572"/>
              <a:chOff x="7221241" y="3173112"/>
              <a:chExt cx="2113661" cy="533572"/>
            </a:xfrm>
            <a:solidFill>
              <a:schemeClr val="tx2"/>
            </a:solidFill>
          </p:grpSpPr>
          <p:sp>
            <p:nvSpPr>
              <p:cNvPr id="98" name="Freeform 1">
                <a:extLst>
                  <a:ext uri="{FF2B5EF4-FFF2-40B4-BE49-F238E27FC236}">
                    <a16:creationId xmlns:a16="http://schemas.microsoft.com/office/drawing/2014/main" id="{8C8A3275-03D9-5E44-B452-F9E19B545B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21241" y="3180845"/>
                <a:ext cx="293850" cy="520684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99" name="Freeform 2">
                <a:extLst>
                  <a:ext uri="{FF2B5EF4-FFF2-40B4-BE49-F238E27FC236}">
                    <a16:creationId xmlns:a16="http://schemas.microsoft.com/office/drawing/2014/main" id="{241044C3-CD1C-0A4A-8E80-B8D6047365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93708" y="3173112"/>
                <a:ext cx="525838" cy="533572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00" name="Freeform 3">
                <a:extLst>
                  <a:ext uri="{FF2B5EF4-FFF2-40B4-BE49-F238E27FC236}">
                    <a16:creationId xmlns:a16="http://schemas.microsoft.com/office/drawing/2014/main" id="{7F0FAB9A-0378-804A-A173-A944234A9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2341" y="3175689"/>
                <a:ext cx="505216" cy="530994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01" name="Freeform 4">
                <a:extLst>
                  <a:ext uri="{FF2B5EF4-FFF2-40B4-BE49-F238E27FC236}">
                    <a16:creationId xmlns:a16="http://schemas.microsoft.com/office/drawing/2014/main" id="{9E761103-3468-A04F-B2FD-E301C625CC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09064" y="3173112"/>
                <a:ext cx="525838" cy="533572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D27BF62-AFA0-5241-90D8-8628817A1E4C}"/>
                </a:ext>
              </a:extLst>
            </p:cNvPr>
            <p:cNvSpPr/>
            <p:nvPr/>
          </p:nvSpPr>
          <p:spPr>
            <a:xfrm>
              <a:off x="6603220" y="2702964"/>
              <a:ext cx="3349702" cy="1473869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6D8876-7ADE-4147-8E79-D90BEBFD0A6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07415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noProof="1"/>
              <a:t>Le logo</a:t>
            </a:r>
            <a:br>
              <a:rPr lang="en-GB" noProof="1"/>
            </a:br>
            <a:r>
              <a:rPr lang="en-GB" sz="2000" b="0" noProof="1"/>
              <a:t>Les règles</a:t>
            </a:r>
            <a:endParaRPr lang="en-GB" b="0" noProof="1">
              <a:latin typeface="Trebuchet MS" panose="020B0703020202090204" pitchFamily="34" charset="0"/>
            </a:endParaRP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0BE7157B-7039-044B-93AC-25666404414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Zone de respiration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>
              <a:lnSpc>
                <a:spcPts val="1740"/>
              </a:lnSpc>
            </a:pPr>
            <a:r>
              <a:rPr lang="fr-FR" dirty="0"/>
              <a:t>Taille minimale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D731B7F7-7976-9148-AF43-8F474D599608}"/>
              </a:ext>
            </a:extLst>
          </p:cNvPr>
          <p:cNvGrpSpPr/>
          <p:nvPr/>
        </p:nvGrpSpPr>
        <p:grpSpPr>
          <a:xfrm>
            <a:off x="6878604" y="1387764"/>
            <a:ext cx="2860820" cy="1646382"/>
            <a:chOff x="5692566" y="1739900"/>
            <a:chExt cx="5191334" cy="2987576"/>
          </a:xfrm>
        </p:grpSpPr>
        <p:sp>
          <p:nvSpPr>
            <p:cNvPr id="98" name="Freeform 1">
              <a:extLst>
                <a:ext uri="{FF2B5EF4-FFF2-40B4-BE49-F238E27FC236}">
                  <a16:creationId xmlns:a16="http://schemas.microsoft.com/office/drawing/2014/main" id="{8C8A3275-03D9-5E44-B452-F9E19B545B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4811" y="2944500"/>
              <a:ext cx="342439" cy="606780"/>
            </a:xfrm>
            <a:custGeom>
              <a:avLst/>
              <a:gdLst>
                <a:gd name="T0" fmla="*/ 431 w 1006"/>
                <a:gd name="T1" fmla="*/ 1449 h 1780"/>
                <a:gd name="T2" fmla="*/ 1005 w 1006"/>
                <a:gd name="T3" fmla="*/ 1449 h 1780"/>
                <a:gd name="T4" fmla="*/ 1005 w 1006"/>
                <a:gd name="T5" fmla="*/ 1779 h 1780"/>
                <a:gd name="T6" fmla="*/ 0 w 1006"/>
                <a:gd name="T7" fmla="*/ 1779 h 1780"/>
                <a:gd name="T8" fmla="*/ 0 w 1006"/>
                <a:gd name="T9" fmla="*/ 0 h 1780"/>
                <a:gd name="T10" fmla="*/ 431 w 1006"/>
                <a:gd name="T11" fmla="*/ 0 h 1780"/>
                <a:gd name="T12" fmla="*/ 431 w 1006"/>
                <a:gd name="T13" fmla="*/ 1449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6" h="1780">
                  <a:moveTo>
                    <a:pt x="431" y="1449"/>
                  </a:moveTo>
                  <a:lnTo>
                    <a:pt x="1005" y="1449"/>
                  </a:lnTo>
                  <a:lnTo>
                    <a:pt x="1005" y="1779"/>
                  </a:lnTo>
                  <a:lnTo>
                    <a:pt x="0" y="1779"/>
                  </a:lnTo>
                  <a:lnTo>
                    <a:pt x="0" y="0"/>
                  </a:lnTo>
                  <a:lnTo>
                    <a:pt x="431" y="0"/>
                  </a:lnTo>
                  <a:lnTo>
                    <a:pt x="431" y="1449"/>
                  </a:lnTo>
                </a:path>
              </a:pathLst>
            </a:cu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99" name="Freeform 2">
              <a:extLst>
                <a:ext uri="{FF2B5EF4-FFF2-40B4-BE49-F238E27FC236}">
                  <a16:creationId xmlns:a16="http://schemas.microsoft.com/office/drawing/2014/main" id="{241044C3-CD1C-0A4A-8E80-B8D6047365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8867" y="2935488"/>
              <a:ext cx="612786" cy="621799"/>
            </a:xfrm>
            <a:custGeom>
              <a:avLst/>
              <a:gdLst>
                <a:gd name="T0" fmla="*/ 948 w 1800"/>
                <a:gd name="T1" fmla="*/ 0 h 1825"/>
                <a:gd name="T2" fmla="*/ 1357 w 1800"/>
                <a:gd name="T3" fmla="*/ 116 h 1825"/>
                <a:gd name="T4" fmla="*/ 1358 w 1800"/>
                <a:gd name="T5" fmla="*/ 117 h 1825"/>
                <a:gd name="T6" fmla="*/ 1365 w 1800"/>
                <a:gd name="T7" fmla="*/ 121 h 1825"/>
                <a:gd name="T8" fmla="*/ 1677 w 1800"/>
                <a:gd name="T9" fmla="*/ 433 h 1825"/>
                <a:gd name="T10" fmla="*/ 1682 w 1800"/>
                <a:gd name="T11" fmla="*/ 442 h 1825"/>
                <a:gd name="T12" fmla="*/ 1799 w 1800"/>
                <a:gd name="T13" fmla="*/ 894 h 1825"/>
                <a:gd name="T14" fmla="*/ 1799 w 1800"/>
                <a:gd name="T15" fmla="*/ 910 h 1825"/>
                <a:gd name="T16" fmla="*/ 1799 w 1800"/>
                <a:gd name="T17" fmla="*/ 924 h 1825"/>
                <a:gd name="T18" fmla="*/ 1679 w 1800"/>
                <a:gd name="T19" fmla="*/ 1381 h 1825"/>
                <a:gd name="T20" fmla="*/ 1674 w 1800"/>
                <a:gd name="T21" fmla="*/ 1389 h 1825"/>
                <a:gd name="T22" fmla="*/ 1360 w 1800"/>
                <a:gd name="T23" fmla="*/ 1704 h 1825"/>
                <a:gd name="T24" fmla="*/ 1354 w 1800"/>
                <a:gd name="T25" fmla="*/ 1707 h 1825"/>
                <a:gd name="T26" fmla="*/ 900 w 1800"/>
                <a:gd name="T27" fmla="*/ 1824 h 1825"/>
                <a:gd name="T28" fmla="*/ 445 w 1800"/>
                <a:gd name="T29" fmla="*/ 1707 h 1825"/>
                <a:gd name="T30" fmla="*/ 440 w 1800"/>
                <a:gd name="T31" fmla="*/ 1704 h 1825"/>
                <a:gd name="T32" fmla="*/ 124 w 1800"/>
                <a:gd name="T33" fmla="*/ 1389 h 1825"/>
                <a:gd name="T34" fmla="*/ 120 w 1800"/>
                <a:gd name="T35" fmla="*/ 1381 h 1825"/>
                <a:gd name="T36" fmla="*/ 0 w 1800"/>
                <a:gd name="T37" fmla="*/ 923 h 1825"/>
                <a:gd name="T38" fmla="*/ 0 w 1800"/>
                <a:gd name="T39" fmla="*/ 910 h 1825"/>
                <a:gd name="T40" fmla="*/ 0 w 1800"/>
                <a:gd name="T41" fmla="*/ 896 h 1825"/>
                <a:gd name="T42" fmla="*/ 120 w 1800"/>
                <a:gd name="T43" fmla="*/ 441 h 1825"/>
                <a:gd name="T44" fmla="*/ 123 w 1800"/>
                <a:gd name="T45" fmla="*/ 435 h 1825"/>
                <a:gd name="T46" fmla="*/ 438 w 1800"/>
                <a:gd name="T47" fmla="*/ 120 h 1825"/>
                <a:gd name="T48" fmla="*/ 445 w 1800"/>
                <a:gd name="T49" fmla="*/ 116 h 1825"/>
                <a:gd name="T50" fmla="*/ 853 w 1800"/>
                <a:gd name="T51" fmla="*/ 0 h 1825"/>
                <a:gd name="T52" fmla="*/ 948 w 1800"/>
                <a:gd name="T53" fmla="*/ 0 h 1825"/>
                <a:gd name="T54" fmla="*/ 563 w 1800"/>
                <a:gd name="T55" fmla="*/ 538 h 1825"/>
                <a:gd name="T56" fmla="*/ 439 w 1800"/>
                <a:gd name="T57" fmla="*/ 910 h 1825"/>
                <a:gd name="T58" fmla="*/ 563 w 1800"/>
                <a:gd name="T59" fmla="*/ 1282 h 1825"/>
                <a:gd name="T60" fmla="*/ 900 w 1800"/>
                <a:gd name="T61" fmla="*/ 1421 h 1825"/>
                <a:gd name="T62" fmla="*/ 1235 w 1800"/>
                <a:gd name="T63" fmla="*/ 1282 h 1825"/>
                <a:gd name="T64" fmla="*/ 1361 w 1800"/>
                <a:gd name="T65" fmla="*/ 910 h 1825"/>
                <a:gd name="T66" fmla="*/ 1236 w 1800"/>
                <a:gd name="T67" fmla="*/ 538 h 1825"/>
                <a:gd name="T68" fmla="*/ 900 w 1800"/>
                <a:gd name="T69" fmla="*/ 399 h 1825"/>
                <a:gd name="T70" fmla="*/ 563 w 1800"/>
                <a:gd name="T71" fmla="*/ 538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00" h="1825">
                  <a:moveTo>
                    <a:pt x="948" y="0"/>
                  </a:moveTo>
                  <a:cubicBezTo>
                    <a:pt x="1095" y="6"/>
                    <a:pt x="1224" y="43"/>
                    <a:pt x="1357" y="116"/>
                  </a:cubicBezTo>
                  <a:lnTo>
                    <a:pt x="1358" y="117"/>
                  </a:lnTo>
                  <a:cubicBezTo>
                    <a:pt x="1361" y="118"/>
                    <a:pt x="1363" y="120"/>
                    <a:pt x="1365" y="121"/>
                  </a:cubicBezTo>
                  <a:cubicBezTo>
                    <a:pt x="1501" y="199"/>
                    <a:pt x="1598" y="297"/>
                    <a:pt x="1677" y="433"/>
                  </a:cubicBezTo>
                  <a:cubicBezTo>
                    <a:pt x="1679" y="436"/>
                    <a:pt x="1680" y="439"/>
                    <a:pt x="1682" y="442"/>
                  </a:cubicBezTo>
                  <a:cubicBezTo>
                    <a:pt x="1763" y="587"/>
                    <a:pt x="1799" y="728"/>
                    <a:pt x="1799" y="894"/>
                  </a:cubicBezTo>
                  <a:lnTo>
                    <a:pt x="1799" y="910"/>
                  </a:lnTo>
                  <a:lnTo>
                    <a:pt x="1799" y="924"/>
                  </a:lnTo>
                  <a:cubicBezTo>
                    <a:pt x="1799" y="1092"/>
                    <a:pt x="1762" y="1234"/>
                    <a:pt x="1679" y="1381"/>
                  </a:cubicBezTo>
                  <a:cubicBezTo>
                    <a:pt x="1677" y="1384"/>
                    <a:pt x="1676" y="1386"/>
                    <a:pt x="1674" y="1389"/>
                  </a:cubicBezTo>
                  <a:cubicBezTo>
                    <a:pt x="1595" y="1526"/>
                    <a:pt x="1497" y="1625"/>
                    <a:pt x="1360" y="1704"/>
                  </a:cubicBezTo>
                  <a:lnTo>
                    <a:pt x="1354" y="1707"/>
                  </a:lnTo>
                  <a:cubicBezTo>
                    <a:pt x="1208" y="1787"/>
                    <a:pt x="1067" y="1824"/>
                    <a:pt x="900" y="1824"/>
                  </a:cubicBezTo>
                  <a:cubicBezTo>
                    <a:pt x="733" y="1824"/>
                    <a:pt x="591" y="1787"/>
                    <a:pt x="445" y="1707"/>
                  </a:cubicBezTo>
                  <a:cubicBezTo>
                    <a:pt x="443" y="1706"/>
                    <a:pt x="441" y="1705"/>
                    <a:pt x="440" y="1704"/>
                  </a:cubicBezTo>
                  <a:cubicBezTo>
                    <a:pt x="302" y="1624"/>
                    <a:pt x="204" y="1526"/>
                    <a:pt x="124" y="1389"/>
                  </a:cubicBezTo>
                  <a:cubicBezTo>
                    <a:pt x="123" y="1386"/>
                    <a:pt x="121" y="1383"/>
                    <a:pt x="120" y="1381"/>
                  </a:cubicBezTo>
                  <a:cubicBezTo>
                    <a:pt x="37" y="1234"/>
                    <a:pt x="0" y="1091"/>
                    <a:pt x="0" y="923"/>
                  </a:cubicBezTo>
                  <a:lnTo>
                    <a:pt x="0" y="910"/>
                  </a:lnTo>
                  <a:lnTo>
                    <a:pt x="0" y="896"/>
                  </a:lnTo>
                  <a:cubicBezTo>
                    <a:pt x="0" y="729"/>
                    <a:pt x="37" y="586"/>
                    <a:pt x="120" y="441"/>
                  </a:cubicBezTo>
                  <a:lnTo>
                    <a:pt x="123" y="435"/>
                  </a:lnTo>
                  <a:cubicBezTo>
                    <a:pt x="202" y="298"/>
                    <a:pt x="301" y="199"/>
                    <a:pt x="438" y="120"/>
                  </a:cubicBezTo>
                  <a:cubicBezTo>
                    <a:pt x="441" y="118"/>
                    <a:pt x="443" y="117"/>
                    <a:pt x="445" y="116"/>
                  </a:cubicBezTo>
                  <a:cubicBezTo>
                    <a:pt x="577" y="43"/>
                    <a:pt x="706" y="6"/>
                    <a:pt x="853" y="0"/>
                  </a:cubicBezTo>
                  <a:lnTo>
                    <a:pt x="948" y="0"/>
                  </a:lnTo>
                  <a:close/>
                  <a:moveTo>
                    <a:pt x="563" y="538"/>
                  </a:moveTo>
                  <a:cubicBezTo>
                    <a:pt x="480" y="629"/>
                    <a:pt x="439" y="752"/>
                    <a:pt x="439" y="910"/>
                  </a:cubicBezTo>
                  <a:cubicBezTo>
                    <a:pt x="439" y="1067"/>
                    <a:pt x="480" y="1191"/>
                    <a:pt x="563" y="1282"/>
                  </a:cubicBezTo>
                  <a:cubicBezTo>
                    <a:pt x="646" y="1375"/>
                    <a:pt x="758" y="1421"/>
                    <a:pt x="900" y="1421"/>
                  </a:cubicBezTo>
                  <a:cubicBezTo>
                    <a:pt x="1041" y="1421"/>
                    <a:pt x="1152" y="1374"/>
                    <a:pt x="1235" y="1282"/>
                  </a:cubicBezTo>
                  <a:cubicBezTo>
                    <a:pt x="1318" y="1190"/>
                    <a:pt x="1360" y="1066"/>
                    <a:pt x="1361" y="910"/>
                  </a:cubicBezTo>
                  <a:cubicBezTo>
                    <a:pt x="1361" y="753"/>
                    <a:pt x="1319" y="630"/>
                    <a:pt x="1236" y="538"/>
                  </a:cubicBezTo>
                  <a:cubicBezTo>
                    <a:pt x="1153" y="446"/>
                    <a:pt x="1041" y="399"/>
                    <a:pt x="900" y="399"/>
                  </a:cubicBezTo>
                  <a:cubicBezTo>
                    <a:pt x="758" y="399"/>
                    <a:pt x="646" y="445"/>
                    <a:pt x="563" y="53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0" name="Freeform 3">
              <a:extLst>
                <a:ext uri="{FF2B5EF4-FFF2-40B4-BE49-F238E27FC236}">
                  <a16:creationId xmlns:a16="http://schemas.microsoft.com/office/drawing/2014/main" id="{7F0FAB9A-0378-804A-A173-A944234A94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9792" y="2938492"/>
              <a:ext cx="588755" cy="618795"/>
            </a:xfrm>
            <a:custGeom>
              <a:avLst/>
              <a:gdLst>
                <a:gd name="T0" fmla="*/ 1437 w 1730"/>
                <a:gd name="T1" fmla="*/ 164 h 1815"/>
                <a:gd name="T2" fmla="*/ 1623 w 1730"/>
                <a:gd name="T3" fmla="*/ 373 h 1815"/>
                <a:gd name="T4" fmla="*/ 1707 w 1730"/>
                <a:gd name="T5" fmla="*/ 607 h 1815"/>
                <a:gd name="T6" fmla="*/ 1251 w 1730"/>
                <a:gd name="T7" fmla="*/ 607 h 1815"/>
                <a:gd name="T8" fmla="*/ 1237 w 1730"/>
                <a:gd name="T9" fmla="*/ 581 h 1815"/>
                <a:gd name="T10" fmla="*/ 1112 w 1730"/>
                <a:gd name="T11" fmla="*/ 455 h 1815"/>
                <a:gd name="T12" fmla="*/ 901 w 1730"/>
                <a:gd name="T13" fmla="*/ 398 h 1815"/>
                <a:gd name="T14" fmla="*/ 887 w 1730"/>
                <a:gd name="T15" fmla="*/ 398 h 1815"/>
                <a:gd name="T16" fmla="*/ 869 w 1730"/>
                <a:gd name="T17" fmla="*/ 398 h 1815"/>
                <a:gd name="T18" fmla="*/ 660 w 1730"/>
                <a:gd name="T19" fmla="*/ 454 h 1815"/>
                <a:gd name="T20" fmla="*/ 559 w 1730"/>
                <a:gd name="T21" fmla="*/ 535 h 1815"/>
                <a:gd name="T22" fmla="*/ 436 w 1730"/>
                <a:gd name="T23" fmla="*/ 906 h 1815"/>
                <a:gd name="T24" fmla="*/ 565 w 1730"/>
                <a:gd name="T25" fmla="*/ 1296 h 1815"/>
                <a:gd name="T26" fmla="*/ 934 w 1730"/>
                <a:gd name="T27" fmla="*/ 1432 h 1815"/>
                <a:gd name="T28" fmla="*/ 946 w 1730"/>
                <a:gd name="T29" fmla="*/ 1433 h 1815"/>
                <a:gd name="T30" fmla="*/ 1164 w 1730"/>
                <a:gd name="T31" fmla="*/ 1374 h 1815"/>
                <a:gd name="T32" fmla="*/ 1324 w 1730"/>
                <a:gd name="T33" fmla="*/ 1215 h 1815"/>
                <a:gd name="T34" fmla="*/ 1368 w 1730"/>
                <a:gd name="T35" fmla="*/ 1107 h 1815"/>
                <a:gd name="T36" fmla="*/ 825 w 1730"/>
                <a:gd name="T37" fmla="*/ 1107 h 1815"/>
                <a:gd name="T38" fmla="*/ 825 w 1730"/>
                <a:gd name="T39" fmla="*/ 798 h 1815"/>
                <a:gd name="T40" fmla="*/ 1729 w 1730"/>
                <a:gd name="T41" fmla="*/ 798 h 1815"/>
                <a:gd name="T42" fmla="*/ 1729 w 1730"/>
                <a:gd name="T43" fmla="*/ 1223 h 1815"/>
                <a:gd name="T44" fmla="*/ 1656 w 1730"/>
                <a:gd name="T45" fmla="*/ 1387 h 1815"/>
                <a:gd name="T46" fmla="*/ 1568 w 1730"/>
                <a:gd name="T47" fmla="*/ 1513 h 1815"/>
                <a:gd name="T48" fmla="*/ 1350 w 1730"/>
                <a:gd name="T49" fmla="*/ 1695 h 1815"/>
                <a:gd name="T50" fmla="*/ 1285 w 1730"/>
                <a:gd name="T51" fmla="*/ 1729 h 1815"/>
                <a:gd name="T52" fmla="*/ 905 w 1730"/>
                <a:gd name="T53" fmla="*/ 1814 h 1815"/>
                <a:gd name="T54" fmla="*/ 890 w 1730"/>
                <a:gd name="T55" fmla="*/ 1814 h 1815"/>
                <a:gd name="T56" fmla="*/ 868 w 1730"/>
                <a:gd name="T57" fmla="*/ 1814 h 1815"/>
                <a:gd name="T58" fmla="*/ 419 w 1730"/>
                <a:gd name="T59" fmla="*/ 1699 h 1815"/>
                <a:gd name="T60" fmla="*/ 413 w 1730"/>
                <a:gd name="T61" fmla="*/ 1696 h 1815"/>
                <a:gd name="T62" fmla="*/ 126 w 1730"/>
                <a:gd name="T63" fmla="*/ 1408 h 1815"/>
                <a:gd name="T64" fmla="*/ 109 w 1730"/>
                <a:gd name="T65" fmla="*/ 1378 h 1815"/>
                <a:gd name="T66" fmla="*/ 0 w 1730"/>
                <a:gd name="T67" fmla="*/ 925 h 1815"/>
                <a:gd name="T68" fmla="*/ 0 w 1730"/>
                <a:gd name="T69" fmla="*/ 907 h 1815"/>
                <a:gd name="T70" fmla="*/ 0 w 1730"/>
                <a:gd name="T71" fmla="*/ 890 h 1815"/>
                <a:gd name="T72" fmla="*/ 109 w 1730"/>
                <a:gd name="T73" fmla="*/ 437 h 1815"/>
                <a:gd name="T74" fmla="*/ 125 w 1730"/>
                <a:gd name="T75" fmla="*/ 408 h 1815"/>
                <a:gd name="T76" fmla="*/ 414 w 1730"/>
                <a:gd name="T77" fmla="*/ 119 h 1815"/>
                <a:gd name="T78" fmla="*/ 419 w 1730"/>
                <a:gd name="T79" fmla="*/ 116 h 1815"/>
                <a:gd name="T80" fmla="*/ 866 w 1730"/>
                <a:gd name="T81" fmla="*/ 1 h 1815"/>
                <a:gd name="T82" fmla="*/ 886 w 1730"/>
                <a:gd name="T83" fmla="*/ 1 h 1815"/>
                <a:gd name="T84" fmla="*/ 1437 w 1730"/>
                <a:gd name="T85" fmla="*/ 164 h 1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30" h="1815">
                  <a:moveTo>
                    <a:pt x="1437" y="164"/>
                  </a:moveTo>
                  <a:cubicBezTo>
                    <a:pt x="1517" y="223"/>
                    <a:pt x="1573" y="287"/>
                    <a:pt x="1623" y="373"/>
                  </a:cubicBezTo>
                  <a:cubicBezTo>
                    <a:pt x="1667" y="449"/>
                    <a:pt x="1692" y="520"/>
                    <a:pt x="1707" y="607"/>
                  </a:cubicBezTo>
                  <a:lnTo>
                    <a:pt x="1251" y="607"/>
                  </a:lnTo>
                  <a:cubicBezTo>
                    <a:pt x="1246" y="598"/>
                    <a:pt x="1242" y="590"/>
                    <a:pt x="1237" y="581"/>
                  </a:cubicBezTo>
                  <a:cubicBezTo>
                    <a:pt x="1206" y="527"/>
                    <a:pt x="1167" y="487"/>
                    <a:pt x="1112" y="455"/>
                  </a:cubicBezTo>
                  <a:cubicBezTo>
                    <a:pt x="1045" y="416"/>
                    <a:pt x="979" y="398"/>
                    <a:pt x="901" y="398"/>
                  </a:cubicBezTo>
                  <a:cubicBezTo>
                    <a:pt x="896" y="398"/>
                    <a:pt x="892" y="398"/>
                    <a:pt x="887" y="398"/>
                  </a:cubicBezTo>
                  <a:cubicBezTo>
                    <a:pt x="881" y="398"/>
                    <a:pt x="875" y="398"/>
                    <a:pt x="869" y="398"/>
                  </a:cubicBezTo>
                  <a:cubicBezTo>
                    <a:pt x="792" y="398"/>
                    <a:pt x="728" y="415"/>
                    <a:pt x="660" y="454"/>
                  </a:cubicBezTo>
                  <a:cubicBezTo>
                    <a:pt x="621" y="477"/>
                    <a:pt x="590" y="501"/>
                    <a:pt x="559" y="535"/>
                  </a:cubicBezTo>
                  <a:cubicBezTo>
                    <a:pt x="477" y="627"/>
                    <a:pt x="436" y="751"/>
                    <a:pt x="436" y="906"/>
                  </a:cubicBezTo>
                  <a:cubicBezTo>
                    <a:pt x="436" y="1075"/>
                    <a:pt x="479" y="1205"/>
                    <a:pt x="565" y="1296"/>
                  </a:cubicBezTo>
                  <a:cubicBezTo>
                    <a:pt x="652" y="1387"/>
                    <a:pt x="775" y="1432"/>
                    <a:pt x="934" y="1432"/>
                  </a:cubicBezTo>
                  <a:cubicBezTo>
                    <a:pt x="939" y="1433"/>
                    <a:pt x="942" y="1433"/>
                    <a:pt x="946" y="1433"/>
                  </a:cubicBezTo>
                  <a:cubicBezTo>
                    <a:pt x="1026" y="1433"/>
                    <a:pt x="1095" y="1414"/>
                    <a:pt x="1164" y="1374"/>
                  </a:cubicBezTo>
                  <a:cubicBezTo>
                    <a:pt x="1234" y="1334"/>
                    <a:pt x="1283" y="1284"/>
                    <a:pt x="1324" y="1215"/>
                  </a:cubicBezTo>
                  <a:cubicBezTo>
                    <a:pt x="1344" y="1179"/>
                    <a:pt x="1357" y="1147"/>
                    <a:pt x="1368" y="1107"/>
                  </a:cubicBezTo>
                  <a:lnTo>
                    <a:pt x="825" y="1107"/>
                  </a:lnTo>
                  <a:lnTo>
                    <a:pt x="825" y="798"/>
                  </a:lnTo>
                  <a:lnTo>
                    <a:pt x="1729" y="798"/>
                  </a:lnTo>
                  <a:lnTo>
                    <a:pt x="1729" y="1223"/>
                  </a:lnTo>
                  <a:cubicBezTo>
                    <a:pt x="1710" y="1283"/>
                    <a:pt x="1688" y="1333"/>
                    <a:pt x="1656" y="1387"/>
                  </a:cubicBezTo>
                  <a:cubicBezTo>
                    <a:pt x="1629" y="1434"/>
                    <a:pt x="1603" y="1471"/>
                    <a:pt x="1568" y="1513"/>
                  </a:cubicBezTo>
                  <a:cubicBezTo>
                    <a:pt x="1503" y="1590"/>
                    <a:pt x="1437" y="1645"/>
                    <a:pt x="1350" y="1695"/>
                  </a:cubicBezTo>
                  <a:cubicBezTo>
                    <a:pt x="1327" y="1708"/>
                    <a:pt x="1308" y="1718"/>
                    <a:pt x="1285" y="1729"/>
                  </a:cubicBezTo>
                  <a:cubicBezTo>
                    <a:pt x="1160" y="1788"/>
                    <a:pt x="1043" y="1814"/>
                    <a:pt x="905" y="1814"/>
                  </a:cubicBezTo>
                  <a:cubicBezTo>
                    <a:pt x="899" y="1814"/>
                    <a:pt x="895" y="1814"/>
                    <a:pt x="890" y="1814"/>
                  </a:cubicBezTo>
                  <a:cubicBezTo>
                    <a:pt x="882" y="1814"/>
                    <a:pt x="876" y="1814"/>
                    <a:pt x="868" y="1814"/>
                  </a:cubicBezTo>
                  <a:cubicBezTo>
                    <a:pt x="703" y="1814"/>
                    <a:pt x="563" y="1778"/>
                    <a:pt x="419" y="1699"/>
                  </a:cubicBezTo>
                  <a:cubicBezTo>
                    <a:pt x="417" y="1698"/>
                    <a:pt x="415" y="1697"/>
                    <a:pt x="413" y="1696"/>
                  </a:cubicBezTo>
                  <a:cubicBezTo>
                    <a:pt x="287" y="1624"/>
                    <a:pt x="198" y="1533"/>
                    <a:pt x="126" y="1408"/>
                  </a:cubicBezTo>
                  <a:cubicBezTo>
                    <a:pt x="120" y="1398"/>
                    <a:pt x="115" y="1389"/>
                    <a:pt x="109" y="1378"/>
                  </a:cubicBezTo>
                  <a:cubicBezTo>
                    <a:pt x="34" y="1231"/>
                    <a:pt x="0" y="1090"/>
                    <a:pt x="0" y="925"/>
                  </a:cubicBezTo>
                  <a:cubicBezTo>
                    <a:pt x="0" y="919"/>
                    <a:pt x="0" y="913"/>
                    <a:pt x="0" y="907"/>
                  </a:cubicBezTo>
                  <a:cubicBezTo>
                    <a:pt x="0" y="902"/>
                    <a:pt x="0" y="897"/>
                    <a:pt x="0" y="890"/>
                  </a:cubicBezTo>
                  <a:cubicBezTo>
                    <a:pt x="0" y="725"/>
                    <a:pt x="34" y="584"/>
                    <a:pt x="109" y="437"/>
                  </a:cubicBezTo>
                  <a:cubicBezTo>
                    <a:pt x="115" y="427"/>
                    <a:pt x="119" y="418"/>
                    <a:pt x="125" y="408"/>
                  </a:cubicBezTo>
                  <a:cubicBezTo>
                    <a:pt x="198" y="282"/>
                    <a:pt x="288" y="191"/>
                    <a:pt x="414" y="119"/>
                  </a:cubicBezTo>
                  <a:cubicBezTo>
                    <a:pt x="415" y="118"/>
                    <a:pt x="417" y="117"/>
                    <a:pt x="419" y="116"/>
                  </a:cubicBezTo>
                  <a:cubicBezTo>
                    <a:pt x="562" y="37"/>
                    <a:pt x="702" y="1"/>
                    <a:pt x="866" y="1"/>
                  </a:cubicBezTo>
                  <a:cubicBezTo>
                    <a:pt x="873" y="1"/>
                    <a:pt x="879" y="1"/>
                    <a:pt x="886" y="1"/>
                  </a:cubicBezTo>
                  <a:cubicBezTo>
                    <a:pt x="1109" y="0"/>
                    <a:pt x="1293" y="55"/>
                    <a:pt x="1437" y="164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1" name="Freeform 4">
              <a:extLst>
                <a:ext uri="{FF2B5EF4-FFF2-40B4-BE49-F238E27FC236}">
                  <a16:creationId xmlns:a16="http://schemas.microsoft.com/office/drawing/2014/main" id="{9E761103-3468-A04F-B2FD-E301C625CC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5184" y="2935488"/>
              <a:ext cx="612786" cy="621799"/>
            </a:xfrm>
            <a:custGeom>
              <a:avLst/>
              <a:gdLst>
                <a:gd name="T0" fmla="*/ 1357 w 1800"/>
                <a:gd name="T1" fmla="*/ 117 h 1825"/>
                <a:gd name="T2" fmla="*/ 1364 w 1800"/>
                <a:gd name="T3" fmla="*/ 121 h 1825"/>
                <a:gd name="T4" fmla="*/ 1675 w 1800"/>
                <a:gd name="T5" fmla="*/ 432 h 1825"/>
                <a:gd name="T6" fmla="*/ 1680 w 1800"/>
                <a:gd name="T7" fmla="*/ 442 h 1825"/>
                <a:gd name="T8" fmla="*/ 1799 w 1800"/>
                <a:gd name="T9" fmla="*/ 897 h 1825"/>
                <a:gd name="T10" fmla="*/ 1799 w 1800"/>
                <a:gd name="T11" fmla="*/ 910 h 1825"/>
                <a:gd name="T12" fmla="*/ 1799 w 1800"/>
                <a:gd name="T13" fmla="*/ 924 h 1825"/>
                <a:gd name="T14" fmla="*/ 1679 w 1800"/>
                <a:gd name="T15" fmla="*/ 1381 h 1825"/>
                <a:gd name="T16" fmla="*/ 1675 w 1800"/>
                <a:gd name="T17" fmla="*/ 1389 h 1825"/>
                <a:gd name="T18" fmla="*/ 1360 w 1800"/>
                <a:gd name="T19" fmla="*/ 1704 h 1825"/>
                <a:gd name="T20" fmla="*/ 1354 w 1800"/>
                <a:gd name="T21" fmla="*/ 1707 h 1825"/>
                <a:gd name="T22" fmla="*/ 900 w 1800"/>
                <a:gd name="T23" fmla="*/ 1824 h 1825"/>
                <a:gd name="T24" fmla="*/ 445 w 1800"/>
                <a:gd name="T25" fmla="*/ 1707 h 1825"/>
                <a:gd name="T26" fmla="*/ 439 w 1800"/>
                <a:gd name="T27" fmla="*/ 1703 h 1825"/>
                <a:gd name="T28" fmla="*/ 124 w 1800"/>
                <a:gd name="T29" fmla="*/ 1388 h 1825"/>
                <a:gd name="T30" fmla="*/ 120 w 1800"/>
                <a:gd name="T31" fmla="*/ 1382 h 1825"/>
                <a:gd name="T32" fmla="*/ 0 w 1800"/>
                <a:gd name="T33" fmla="*/ 925 h 1825"/>
                <a:gd name="T34" fmla="*/ 0 w 1800"/>
                <a:gd name="T35" fmla="*/ 910 h 1825"/>
                <a:gd name="T36" fmla="*/ 0 w 1800"/>
                <a:gd name="T37" fmla="*/ 895 h 1825"/>
                <a:gd name="T38" fmla="*/ 120 w 1800"/>
                <a:gd name="T39" fmla="*/ 441 h 1825"/>
                <a:gd name="T40" fmla="*/ 123 w 1800"/>
                <a:gd name="T41" fmla="*/ 436 h 1825"/>
                <a:gd name="T42" fmla="*/ 438 w 1800"/>
                <a:gd name="T43" fmla="*/ 121 h 1825"/>
                <a:gd name="T44" fmla="*/ 445 w 1800"/>
                <a:gd name="T45" fmla="*/ 117 h 1825"/>
                <a:gd name="T46" fmla="*/ 900 w 1800"/>
                <a:gd name="T47" fmla="*/ 0 h 1825"/>
                <a:gd name="T48" fmla="*/ 1356 w 1800"/>
                <a:gd name="T49" fmla="*/ 117 h 1825"/>
                <a:gd name="T50" fmla="*/ 1357 w 1800"/>
                <a:gd name="T51" fmla="*/ 117 h 1825"/>
                <a:gd name="T52" fmla="*/ 563 w 1800"/>
                <a:gd name="T53" fmla="*/ 538 h 1825"/>
                <a:gd name="T54" fmla="*/ 439 w 1800"/>
                <a:gd name="T55" fmla="*/ 910 h 1825"/>
                <a:gd name="T56" fmla="*/ 563 w 1800"/>
                <a:gd name="T57" fmla="*/ 1282 h 1825"/>
                <a:gd name="T58" fmla="*/ 900 w 1800"/>
                <a:gd name="T59" fmla="*/ 1421 h 1825"/>
                <a:gd name="T60" fmla="*/ 1235 w 1800"/>
                <a:gd name="T61" fmla="*/ 1283 h 1825"/>
                <a:gd name="T62" fmla="*/ 1361 w 1800"/>
                <a:gd name="T63" fmla="*/ 912 h 1825"/>
                <a:gd name="T64" fmla="*/ 1236 w 1800"/>
                <a:gd name="T65" fmla="*/ 539 h 1825"/>
                <a:gd name="T66" fmla="*/ 900 w 1800"/>
                <a:gd name="T67" fmla="*/ 400 h 1825"/>
                <a:gd name="T68" fmla="*/ 563 w 1800"/>
                <a:gd name="T69" fmla="*/ 538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00" h="1825">
                  <a:moveTo>
                    <a:pt x="1357" y="117"/>
                  </a:moveTo>
                  <a:cubicBezTo>
                    <a:pt x="1359" y="118"/>
                    <a:pt x="1361" y="120"/>
                    <a:pt x="1364" y="121"/>
                  </a:cubicBezTo>
                  <a:cubicBezTo>
                    <a:pt x="1499" y="199"/>
                    <a:pt x="1597" y="297"/>
                    <a:pt x="1675" y="432"/>
                  </a:cubicBezTo>
                  <a:cubicBezTo>
                    <a:pt x="1677" y="436"/>
                    <a:pt x="1679" y="438"/>
                    <a:pt x="1680" y="442"/>
                  </a:cubicBezTo>
                  <a:cubicBezTo>
                    <a:pt x="1762" y="588"/>
                    <a:pt x="1799" y="730"/>
                    <a:pt x="1799" y="897"/>
                  </a:cubicBezTo>
                  <a:cubicBezTo>
                    <a:pt x="1799" y="901"/>
                    <a:pt x="1799" y="906"/>
                    <a:pt x="1799" y="910"/>
                  </a:cubicBezTo>
                  <a:cubicBezTo>
                    <a:pt x="1799" y="915"/>
                    <a:pt x="1799" y="919"/>
                    <a:pt x="1799" y="924"/>
                  </a:cubicBezTo>
                  <a:cubicBezTo>
                    <a:pt x="1799" y="1092"/>
                    <a:pt x="1762" y="1234"/>
                    <a:pt x="1679" y="1381"/>
                  </a:cubicBezTo>
                  <a:cubicBezTo>
                    <a:pt x="1678" y="1383"/>
                    <a:pt x="1676" y="1386"/>
                    <a:pt x="1675" y="1389"/>
                  </a:cubicBezTo>
                  <a:cubicBezTo>
                    <a:pt x="1596" y="1526"/>
                    <a:pt x="1497" y="1624"/>
                    <a:pt x="1360" y="1704"/>
                  </a:cubicBezTo>
                  <a:cubicBezTo>
                    <a:pt x="1358" y="1705"/>
                    <a:pt x="1356" y="1706"/>
                    <a:pt x="1354" y="1707"/>
                  </a:cubicBezTo>
                  <a:cubicBezTo>
                    <a:pt x="1208" y="1787"/>
                    <a:pt x="1067" y="1824"/>
                    <a:pt x="900" y="1824"/>
                  </a:cubicBezTo>
                  <a:cubicBezTo>
                    <a:pt x="734" y="1824"/>
                    <a:pt x="591" y="1787"/>
                    <a:pt x="445" y="1707"/>
                  </a:cubicBezTo>
                  <a:cubicBezTo>
                    <a:pt x="443" y="1706"/>
                    <a:pt x="441" y="1704"/>
                    <a:pt x="439" y="1703"/>
                  </a:cubicBezTo>
                  <a:cubicBezTo>
                    <a:pt x="301" y="1624"/>
                    <a:pt x="203" y="1525"/>
                    <a:pt x="124" y="1388"/>
                  </a:cubicBezTo>
                  <a:cubicBezTo>
                    <a:pt x="122" y="1386"/>
                    <a:pt x="121" y="1384"/>
                    <a:pt x="120" y="1382"/>
                  </a:cubicBezTo>
                  <a:cubicBezTo>
                    <a:pt x="38" y="1235"/>
                    <a:pt x="0" y="1093"/>
                    <a:pt x="0" y="925"/>
                  </a:cubicBezTo>
                  <a:cubicBezTo>
                    <a:pt x="0" y="920"/>
                    <a:pt x="0" y="915"/>
                    <a:pt x="0" y="910"/>
                  </a:cubicBezTo>
                  <a:cubicBezTo>
                    <a:pt x="0" y="905"/>
                    <a:pt x="0" y="901"/>
                    <a:pt x="0" y="895"/>
                  </a:cubicBezTo>
                  <a:cubicBezTo>
                    <a:pt x="0" y="728"/>
                    <a:pt x="38" y="586"/>
                    <a:pt x="120" y="441"/>
                  </a:cubicBezTo>
                  <a:cubicBezTo>
                    <a:pt x="121" y="439"/>
                    <a:pt x="122" y="438"/>
                    <a:pt x="123" y="436"/>
                  </a:cubicBezTo>
                  <a:cubicBezTo>
                    <a:pt x="202" y="299"/>
                    <a:pt x="301" y="200"/>
                    <a:pt x="438" y="121"/>
                  </a:cubicBezTo>
                  <a:cubicBezTo>
                    <a:pt x="440" y="120"/>
                    <a:pt x="442" y="118"/>
                    <a:pt x="445" y="117"/>
                  </a:cubicBezTo>
                  <a:cubicBezTo>
                    <a:pt x="591" y="36"/>
                    <a:pt x="733" y="0"/>
                    <a:pt x="900" y="0"/>
                  </a:cubicBezTo>
                  <a:cubicBezTo>
                    <a:pt x="1068" y="0"/>
                    <a:pt x="1210" y="36"/>
                    <a:pt x="1356" y="117"/>
                  </a:cubicBezTo>
                  <a:lnTo>
                    <a:pt x="1357" y="117"/>
                  </a:lnTo>
                  <a:close/>
                  <a:moveTo>
                    <a:pt x="563" y="538"/>
                  </a:moveTo>
                  <a:cubicBezTo>
                    <a:pt x="480" y="629"/>
                    <a:pt x="440" y="752"/>
                    <a:pt x="439" y="910"/>
                  </a:cubicBezTo>
                  <a:cubicBezTo>
                    <a:pt x="439" y="1067"/>
                    <a:pt x="480" y="1191"/>
                    <a:pt x="563" y="1282"/>
                  </a:cubicBezTo>
                  <a:cubicBezTo>
                    <a:pt x="647" y="1375"/>
                    <a:pt x="759" y="1421"/>
                    <a:pt x="900" y="1421"/>
                  </a:cubicBezTo>
                  <a:cubicBezTo>
                    <a:pt x="1041" y="1421"/>
                    <a:pt x="1152" y="1375"/>
                    <a:pt x="1235" y="1283"/>
                  </a:cubicBezTo>
                  <a:cubicBezTo>
                    <a:pt x="1319" y="1191"/>
                    <a:pt x="1361" y="1068"/>
                    <a:pt x="1361" y="912"/>
                  </a:cubicBezTo>
                  <a:cubicBezTo>
                    <a:pt x="1361" y="755"/>
                    <a:pt x="1319" y="631"/>
                    <a:pt x="1236" y="539"/>
                  </a:cubicBezTo>
                  <a:cubicBezTo>
                    <a:pt x="1153" y="447"/>
                    <a:pt x="1041" y="400"/>
                    <a:pt x="900" y="400"/>
                  </a:cubicBezTo>
                  <a:cubicBezTo>
                    <a:pt x="759" y="399"/>
                    <a:pt x="647" y="446"/>
                    <a:pt x="563" y="53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D27BF62-AFA0-5241-90D8-8628817A1E4C}"/>
                </a:ext>
              </a:extLst>
            </p:cNvPr>
            <p:cNvSpPr/>
            <p:nvPr/>
          </p:nvSpPr>
          <p:spPr>
            <a:xfrm>
              <a:off x="6324600" y="2387600"/>
              <a:ext cx="3903582" cy="1717576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2" name="Freeform 1">
              <a:extLst>
                <a:ext uri="{FF2B5EF4-FFF2-40B4-BE49-F238E27FC236}">
                  <a16:creationId xmlns:a16="http://schemas.microsoft.com/office/drawing/2014/main" id="{A707F331-2883-C14A-80A9-5A365DEF7CB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5824736" y="2944501"/>
              <a:ext cx="342439" cy="606780"/>
            </a:xfrm>
            <a:custGeom>
              <a:avLst/>
              <a:gdLst>
                <a:gd name="T0" fmla="*/ 431 w 1006"/>
                <a:gd name="T1" fmla="*/ 1449 h 1780"/>
                <a:gd name="T2" fmla="*/ 1005 w 1006"/>
                <a:gd name="T3" fmla="*/ 1449 h 1780"/>
                <a:gd name="T4" fmla="*/ 1005 w 1006"/>
                <a:gd name="T5" fmla="*/ 1779 h 1780"/>
                <a:gd name="T6" fmla="*/ 0 w 1006"/>
                <a:gd name="T7" fmla="*/ 1779 h 1780"/>
                <a:gd name="T8" fmla="*/ 0 w 1006"/>
                <a:gd name="T9" fmla="*/ 0 h 1780"/>
                <a:gd name="T10" fmla="*/ 431 w 1006"/>
                <a:gd name="T11" fmla="*/ 0 h 1780"/>
                <a:gd name="T12" fmla="*/ 431 w 1006"/>
                <a:gd name="T13" fmla="*/ 1449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6" h="1780">
                  <a:moveTo>
                    <a:pt x="431" y="1449"/>
                  </a:moveTo>
                  <a:lnTo>
                    <a:pt x="1005" y="1449"/>
                  </a:lnTo>
                  <a:lnTo>
                    <a:pt x="1005" y="1779"/>
                  </a:lnTo>
                  <a:lnTo>
                    <a:pt x="0" y="1779"/>
                  </a:lnTo>
                  <a:lnTo>
                    <a:pt x="0" y="0"/>
                  </a:lnTo>
                  <a:lnTo>
                    <a:pt x="431" y="0"/>
                  </a:lnTo>
                  <a:lnTo>
                    <a:pt x="431" y="1449"/>
                  </a:ln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3" name="Freeform 1">
              <a:extLst>
                <a:ext uri="{FF2B5EF4-FFF2-40B4-BE49-F238E27FC236}">
                  <a16:creationId xmlns:a16="http://schemas.microsoft.com/office/drawing/2014/main" id="{B2FAC5FD-4718-5043-AEC4-9A84D205453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379235" y="2944502"/>
              <a:ext cx="342439" cy="606780"/>
            </a:xfrm>
            <a:custGeom>
              <a:avLst/>
              <a:gdLst>
                <a:gd name="T0" fmla="*/ 431 w 1006"/>
                <a:gd name="T1" fmla="*/ 1449 h 1780"/>
                <a:gd name="T2" fmla="*/ 1005 w 1006"/>
                <a:gd name="T3" fmla="*/ 1449 h 1780"/>
                <a:gd name="T4" fmla="*/ 1005 w 1006"/>
                <a:gd name="T5" fmla="*/ 1779 h 1780"/>
                <a:gd name="T6" fmla="*/ 0 w 1006"/>
                <a:gd name="T7" fmla="*/ 1779 h 1780"/>
                <a:gd name="T8" fmla="*/ 0 w 1006"/>
                <a:gd name="T9" fmla="*/ 0 h 1780"/>
                <a:gd name="T10" fmla="*/ 431 w 1006"/>
                <a:gd name="T11" fmla="*/ 0 h 1780"/>
                <a:gd name="T12" fmla="*/ 431 w 1006"/>
                <a:gd name="T13" fmla="*/ 1449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6" h="1780">
                  <a:moveTo>
                    <a:pt x="431" y="1449"/>
                  </a:moveTo>
                  <a:lnTo>
                    <a:pt x="1005" y="1449"/>
                  </a:lnTo>
                  <a:lnTo>
                    <a:pt x="1005" y="1779"/>
                  </a:lnTo>
                  <a:lnTo>
                    <a:pt x="0" y="1779"/>
                  </a:lnTo>
                  <a:lnTo>
                    <a:pt x="0" y="0"/>
                  </a:lnTo>
                  <a:lnTo>
                    <a:pt x="431" y="0"/>
                  </a:lnTo>
                  <a:lnTo>
                    <a:pt x="431" y="1449"/>
                  </a:ln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4" name="Freeform 1">
              <a:extLst>
                <a:ext uri="{FF2B5EF4-FFF2-40B4-BE49-F238E27FC236}">
                  <a16:creationId xmlns:a16="http://schemas.microsoft.com/office/drawing/2014/main" id="{16F087BA-E032-0F4D-93D9-898F417F72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0378" y="1771838"/>
              <a:ext cx="342439" cy="606780"/>
            </a:xfrm>
            <a:custGeom>
              <a:avLst/>
              <a:gdLst>
                <a:gd name="T0" fmla="*/ 431 w 1006"/>
                <a:gd name="T1" fmla="*/ 1449 h 1780"/>
                <a:gd name="T2" fmla="*/ 1005 w 1006"/>
                <a:gd name="T3" fmla="*/ 1449 h 1780"/>
                <a:gd name="T4" fmla="*/ 1005 w 1006"/>
                <a:gd name="T5" fmla="*/ 1779 h 1780"/>
                <a:gd name="T6" fmla="*/ 0 w 1006"/>
                <a:gd name="T7" fmla="*/ 1779 h 1780"/>
                <a:gd name="T8" fmla="*/ 0 w 1006"/>
                <a:gd name="T9" fmla="*/ 0 h 1780"/>
                <a:gd name="T10" fmla="*/ 431 w 1006"/>
                <a:gd name="T11" fmla="*/ 0 h 1780"/>
                <a:gd name="T12" fmla="*/ 431 w 1006"/>
                <a:gd name="T13" fmla="*/ 1449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6" h="1780">
                  <a:moveTo>
                    <a:pt x="431" y="1449"/>
                  </a:moveTo>
                  <a:lnTo>
                    <a:pt x="1005" y="1449"/>
                  </a:lnTo>
                  <a:lnTo>
                    <a:pt x="1005" y="1779"/>
                  </a:lnTo>
                  <a:lnTo>
                    <a:pt x="0" y="1779"/>
                  </a:lnTo>
                  <a:lnTo>
                    <a:pt x="0" y="0"/>
                  </a:lnTo>
                  <a:lnTo>
                    <a:pt x="431" y="0"/>
                  </a:lnTo>
                  <a:lnTo>
                    <a:pt x="431" y="1449"/>
                  </a:ln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5" name="Freeform 1">
              <a:extLst>
                <a:ext uri="{FF2B5EF4-FFF2-40B4-BE49-F238E27FC236}">
                  <a16:creationId xmlns:a16="http://schemas.microsoft.com/office/drawing/2014/main" id="{4B443A09-6FA5-EB4B-9909-E5AEB25A84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0378" y="4110980"/>
              <a:ext cx="342439" cy="606780"/>
            </a:xfrm>
            <a:custGeom>
              <a:avLst/>
              <a:gdLst>
                <a:gd name="T0" fmla="*/ 431 w 1006"/>
                <a:gd name="T1" fmla="*/ 1449 h 1780"/>
                <a:gd name="T2" fmla="*/ 1005 w 1006"/>
                <a:gd name="T3" fmla="*/ 1449 h 1780"/>
                <a:gd name="T4" fmla="*/ 1005 w 1006"/>
                <a:gd name="T5" fmla="*/ 1779 h 1780"/>
                <a:gd name="T6" fmla="*/ 0 w 1006"/>
                <a:gd name="T7" fmla="*/ 1779 h 1780"/>
                <a:gd name="T8" fmla="*/ 0 w 1006"/>
                <a:gd name="T9" fmla="*/ 0 h 1780"/>
                <a:gd name="T10" fmla="*/ 431 w 1006"/>
                <a:gd name="T11" fmla="*/ 0 h 1780"/>
                <a:gd name="T12" fmla="*/ 431 w 1006"/>
                <a:gd name="T13" fmla="*/ 1449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6" h="1780">
                  <a:moveTo>
                    <a:pt x="431" y="1449"/>
                  </a:moveTo>
                  <a:lnTo>
                    <a:pt x="1005" y="1449"/>
                  </a:lnTo>
                  <a:lnTo>
                    <a:pt x="1005" y="1779"/>
                  </a:lnTo>
                  <a:lnTo>
                    <a:pt x="0" y="1779"/>
                  </a:lnTo>
                  <a:lnTo>
                    <a:pt x="0" y="0"/>
                  </a:lnTo>
                  <a:lnTo>
                    <a:pt x="431" y="0"/>
                  </a:lnTo>
                  <a:lnTo>
                    <a:pt x="431" y="1449"/>
                  </a:ln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5EBE4B2A-5AD7-2F40-95D7-E43A90FB2FC2}"/>
                </a:ext>
              </a:extLst>
            </p:cNvPr>
            <p:cNvSpPr/>
            <p:nvPr/>
          </p:nvSpPr>
          <p:spPr>
            <a:xfrm>
              <a:off x="5694282" y="1739900"/>
              <a:ext cx="5189618" cy="2987576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2" name="Espace réservé du texte 13">
            <a:extLst>
              <a:ext uri="{FF2B5EF4-FFF2-40B4-BE49-F238E27FC236}">
                <a16:creationId xmlns:a16="http://schemas.microsoft.com/office/drawing/2014/main" id="{9538336B-6347-9F48-B7BB-09D97A88D82F}"/>
              </a:ext>
            </a:extLst>
          </p:cNvPr>
          <p:cNvSpPr txBox="1">
            <a:spLocks/>
          </p:cNvSpPr>
          <p:nvPr/>
        </p:nvSpPr>
        <p:spPr>
          <a:xfrm>
            <a:off x="6871676" y="1036324"/>
            <a:ext cx="2898775" cy="3456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72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Zone de respiration</a:t>
            </a:r>
            <a:endParaRPr lang="fr-FR" noProof="1">
              <a:solidFill>
                <a:srgbClr val="0C0B0B"/>
              </a:solidFill>
            </a:endParaRP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B27B8893-8EFB-894F-B7DC-B6348FFF5A69}"/>
              </a:ext>
            </a:extLst>
          </p:cNvPr>
          <p:cNvGrpSpPr/>
          <p:nvPr/>
        </p:nvGrpSpPr>
        <p:grpSpPr>
          <a:xfrm>
            <a:off x="6871676" y="3471292"/>
            <a:ext cx="2947734" cy="2115560"/>
            <a:chOff x="5406558" y="3471292"/>
            <a:chExt cx="2947734" cy="2115560"/>
          </a:xfrm>
        </p:grpSpPr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918F812F-4A2C-5F4D-8DEA-83FB42E01B37}"/>
                </a:ext>
              </a:extLst>
            </p:cNvPr>
            <p:cNvGrpSpPr/>
            <p:nvPr/>
          </p:nvGrpSpPr>
          <p:grpSpPr>
            <a:xfrm>
              <a:off x="5410794" y="3803731"/>
              <a:ext cx="2943498" cy="1783121"/>
              <a:chOff x="6460275" y="3388094"/>
              <a:chExt cx="3654457" cy="2213808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8F20673-CBB3-EB4B-9C04-F26A91067EDF}"/>
                  </a:ext>
                </a:extLst>
              </p:cNvPr>
              <p:cNvSpPr/>
              <p:nvPr/>
            </p:nvSpPr>
            <p:spPr>
              <a:xfrm flipH="1">
                <a:off x="6461796" y="3388094"/>
                <a:ext cx="1373167" cy="19420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D7A0B937-537C-8D4C-B457-9922F3C3A797}"/>
                  </a:ext>
                </a:extLst>
              </p:cNvPr>
              <p:cNvSpPr/>
              <p:nvPr/>
            </p:nvSpPr>
            <p:spPr>
              <a:xfrm>
                <a:off x="6573546" y="5139890"/>
                <a:ext cx="244800" cy="7755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110" name="Espace réservé du texte 13">
                <a:extLst>
                  <a:ext uri="{FF2B5EF4-FFF2-40B4-BE49-F238E27FC236}">
                    <a16:creationId xmlns:a16="http://schemas.microsoft.com/office/drawing/2014/main" id="{5ADF34EE-12FB-914C-A0EF-45AA90316E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60275" y="5359773"/>
                <a:ext cx="1398988" cy="24212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ts val="1720"/>
                  </a:lnSpc>
                  <a:spcBef>
                    <a:spcPts val="1200"/>
                  </a:spcBef>
                  <a:buFont typeface="Arial" panose="020B0604020202020204" pitchFamily="34" charset="0"/>
                  <a:buNone/>
                  <a:defRPr sz="1600" b="1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>
                  <a:lnSpc>
                    <a:spcPts val="1740"/>
                  </a:lnSpc>
                </a:pPr>
                <a:r>
                  <a:rPr lang="fr-FR" sz="900" i="1" noProof="1">
                    <a:solidFill>
                      <a:srgbClr val="0C0B0B"/>
                    </a:solidFill>
                  </a:rPr>
                  <a:t>Print : 2cm min</a:t>
                </a:r>
              </a:p>
              <a:p>
                <a:pPr lvl="1">
                  <a:lnSpc>
                    <a:spcPts val="1740"/>
                  </a:lnSpc>
                </a:pPr>
                <a:endParaRPr lang="fr-FR" sz="900" i="1" noProof="1">
                  <a:solidFill>
                    <a:srgbClr val="0C0B0B"/>
                  </a:solidFill>
                </a:endParaRP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04ACE478-37A9-FD4E-A760-EAC801766508}"/>
                  </a:ext>
                </a:extLst>
              </p:cNvPr>
              <p:cNvSpPr/>
              <p:nvPr/>
            </p:nvSpPr>
            <p:spPr>
              <a:xfrm flipH="1">
                <a:off x="8051179" y="3400099"/>
                <a:ext cx="2063553" cy="1160749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114" name="Espace réservé du texte 13">
                <a:extLst>
                  <a:ext uri="{FF2B5EF4-FFF2-40B4-BE49-F238E27FC236}">
                    <a16:creationId xmlns:a16="http://schemas.microsoft.com/office/drawing/2014/main" id="{B2377C4F-9EC0-724C-A8FD-F5108E3F69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040216" y="4581128"/>
                <a:ext cx="1398988" cy="24212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ts val="1720"/>
                  </a:lnSpc>
                  <a:spcBef>
                    <a:spcPts val="1200"/>
                  </a:spcBef>
                  <a:buFont typeface="Arial" panose="020B0604020202020204" pitchFamily="34" charset="0"/>
                  <a:buNone/>
                  <a:defRPr sz="1600" b="1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>
                  <a:lnSpc>
                    <a:spcPts val="1740"/>
                  </a:lnSpc>
                </a:pPr>
                <a:r>
                  <a:rPr lang="fr-FR" sz="900" i="1" noProof="1">
                    <a:solidFill>
                      <a:srgbClr val="0C0B0B"/>
                    </a:solidFill>
                  </a:rPr>
                  <a:t>Web : 150px min</a:t>
                </a:r>
              </a:p>
              <a:p>
                <a:pPr lvl="1">
                  <a:lnSpc>
                    <a:spcPts val="1740"/>
                  </a:lnSpc>
                </a:pPr>
                <a:endParaRPr lang="fr-FR" sz="900" i="1" noProof="1">
                  <a:solidFill>
                    <a:srgbClr val="0C0B0B"/>
                  </a:solidFill>
                </a:endParaRPr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F528475B-548C-F140-9E4C-1671B885BD46}"/>
                  </a:ext>
                </a:extLst>
              </p:cNvPr>
              <p:cNvSpPr/>
              <p:nvPr/>
            </p:nvSpPr>
            <p:spPr>
              <a:xfrm>
                <a:off x="8157817" y="3500279"/>
                <a:ext cx="244800" cy="7755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123" name="Espace réservé du texte 13">
              <a:extLst>
                <a:ext uri="{FF2B5EF4-FFF2-40B4-BE49-F238E27FC236}">
                  <a16:creationId xmlns:a16="http://schemas.microsoft.com/office/drawing/2014/main" id="{CD7F72D8-220E-A341-8A6E-8394DAFB75BA}"/>
                </a:ext>
              </a:extLst>
            </p:cNvPr>
            <p:cNvSpPr txBox="1">
              <a:spLocks/>
            </p:cNvSpPr>
            <p:nvPr/>
          </p:nvSpPr>
          <p:spPr>
            <a:xfrm>
              <a:off x="5406558" y="3471292"/>
              <a:ext cx="2898775" cy="345667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914400" rtl="0" eaLnBrk="1" latinLnBrk="0" hangingPunct="1">
                <a:lnSpc>
                  <a:spcPts val="172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sz="1600" b="1" i="0" kern="120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0" indent="0" algn="l" defTabSz="914400" rtl="0" eaLnBrk="1" latinLnBrk="0" hangingPunct="1">
                <a:lnSpc>
                  <a:spcPts val="172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b="0" i="0" kern="120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0" indent="0" algn="l" defTabSz="914400" rtl="0" eaLnBrk="1" latinLnBrk="0" hangingPunct="1">
                <a:lnSpc>
                  <a:spcPts val="172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b="0" i="0" kern="120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0" indent="0" algn="l" defTabSz="914400" rtl="0" eaLnBrk="1" latinLnBrk="0" hangingPunct="1">
                <a:lnSpc>
                  <a:spcPts val="172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b="0" i="0" kern="120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0" indent="0" algn="l" defTabSz="914400" rtl="0" eaLnBrk="1" latinLnBrk="0" hangingPunct="1">
                <a:lnSpc>
                  <a:spcPts val="172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b="0" i="0" kern="120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dirty="0"/>
                <a:t>Taille minimale</a:t>
              </a:r>
              <a:endParaRPr lang="fr-FR" noProof="1">
                <a:solidFill>
                  <a:srgbClr val="0C0B0B"/>
                </a:solidFill>
              </a:endParaRPr>
            </a:p>
          </p:txBody>
        </p:sp>
      </p:grpSp>
      <p:sp>
        <p:nvSpPr>
          <p:cNvPr id="27" name="Espace réservé du numéro de diapositive 26">
            <a:extLst>
              <a:ext uri="{FF2B5EF4-FFF2-40B4-BE49-F238E27FC236}">
                <a16:creationId xmlns:a16="http://schemas.microsoft.com/office/drawing/2014/main" id="{1CF4C20C-0FA9-DC42-A84A-31D87AF6F31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1323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Image 116">
            <a:extLst>
              <a:ext uri="{FF2B5EF4-FFF2-40B4-BE49-F238E27FC236}">
                <a16:creationId xmlns:a16="http://schemas.microsoft.com/office/drawing/2014/main" id="{E3E40A98-275F-3F46-A360-70E3B251F5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87" r="28044"/>
          <a:stretch/>
        </p:blipFill>
        <p:spPr>
          <a:xfrm>
            <a:off x="8338538" y="0"/>
            <a:ext cx="3751862" cy="3467100"/>
          </a:xfrm>
          <a:prstGeom prst="rect">
            <a:avLst/>
          </a:prstGeom>
        </p:spPr>
      </p:pic>
      <p:sp>
        <p:nvSpPr>
          <p:cNvPr id="37" name="Espace réservé du numéro de diapositive 36">
            <a:extLst>
              <a:ext uri="{FF2B5EF4-FFF2-40B4-BE49-F238E27FC236}">
                <a16:creationId xmlns:a16="http://schemas.microsoft.com/office/drawing/2014/main" id="{F56C30A4-87A4-744F-8F60-722972DAEA1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en-GB" noProof="1" smtClean="0"/>
              <a:pPr/>
              <a:t>5</a:t>
            </a:fld>
            <a:endParaRPr lang="en-GB" noProof="1"/>
          </a:p>
        </p:txBody>
      </p:sp>
      <p:sp>
        <p:nvSpPr>
          <p:cNvPr id="464" name="Espace réservé du texte 463">
            <a:extLst>
              <a:ext uri="{FF2B5EF4-FFF2-40B4-BE49-F238E27FC236}">
                <a16:creationId xmlns:a16="http://schemas.microsoft.com/office/drawing/2014/main" id="{2F77B583-54FD-FD44-9A2C-0074786CA27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Version originale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>
              <a:lnSpc>
                <a:spcPts val="1740"/>
              </a:lnSpc>
            </a:pPr>
            <a:r>
              <a:rPr lang="fr-FR" dirty="0"/>
              <a:t>Version noire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>
              <a:lnSpc>
                <a:spcPts val="1740"/>
              </a:lnSpc>
            </a:pPr>
            <a:r>
              <a:rPr lang="fr-FR" dirty="0"/>
              <a:t>Version blanche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5002C67A-17D4-BC4B-A3C6-82531E55997B}"/>
              </a:ext>
            </a:extLst>
          </p:cNvPr>
          <p:cNvGrpSpPr/>
          <p:nvPr/>
        </p:nvGrpSpPr>
        <p:grpSpPr>
          <a:xfrm>
            <a:off x="4631459" y="196515"/>
            <a:ext cx="7397750" cy="6553200"/>
            <a:chOff x="4641850" y="210344"/>
            <a:chExt cx="7563134" cy="650786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E91F21E-D99B-B949-B507-90A4D11C9EFF}"/>
                </a:ext>
              </a:extLst>
            </p:cNvPr>
            <p:cNvSpPr/>
            <p:nvPr/>
          </p:nvSpPr>
          <p:spPr>
            <a:xfrm>
              <a:off x="4641850" y="210344"/>
              <a:ext cx="3775075" cy="3256101"/>
            </a:xfrm>
            <a:prstGeom prst="rect">
              <a:avLst/>
            </a:prstGeom>
            <a:solidFill>
              <a:schemeClr val="accent5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A80B661-1D50-3347-870F-5CDD577E4DF3}"/>
                </a:ext>
              </a:extLst>
            </p:cNvPr>
            <p:cNvSpPr/>
            <p:nvPr/>
          </p:nvSpPr>
          <p:spPr>
            <a:xfrm>
              <a:off x="4644211" y="3462111"/>
              <a:ext cx="3775075" cy="3256101"/>
            </a:xfrm>
            <a:prstGeom prst="rect">
              <a:avLst/>
            </a:prstGeom>
            <a:solidFill>
              <a:srgbClr val="06F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2FED461-2BAF-5043-85F7-CF3193A987F1}"/>
                </a:ext>
              </a:extLst>
            </p:cNvPr>
            <p:cNvSpPr/>
            <p:nvPr/>
          </p:nvSpPr>
          <p:spPr>
            <a:xfrm>
              <a:off x="8429909" y="3449499"/>
              <a:ext cx="3775075" cy="3256101"/>
            </a:xfrm>
            <a:prstGeom prst="rect">
              <a:avLst/>
            </a:prstGeom>
            <a:solidFill>
              <a:srgbClr val="335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BDBDF150-42E8-AC45-A1EE-EC7F66A68CE3}"/>
              </a:ext>
            </a:extLst>
          </p:cNvPr>
          <p:cNvGrpSpPr/>
          <p:nvPr/>
        </p:nvGrpSpPr>
        <p:grpSpPr>
          <a:xfrm>
            <a:off x="5651500" y="1412776"/>
            <a:ext cx="1587500" cy="698500"/>
            <a:chOff x="5651500" y="1412776"/>
            <a:chExt cx="1587500" cy="698500"/>
          </a:xfrm>
        </p:grpSpPr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DA836F10-8246-D443-86EE-F966F82D631C}"/>
                </a:ext>
              </a:extLst>
            </p:cNvPr>
            <p:cNvGrpSpPr/>
            <p:nvPr/>
          </p:nvGrpSpPr>
          <p:grpSpPr>
            <a:xfrm>
              <a:off x="5944394" y="1635590"/>
              <a:ext cx="1001712" cy="252872"/>
              <a:chOff x="2084388" y="3963988"/>
              <a:chExt cx="2603500" cy="657225"/>
            </a:xfrm>
            <a:solidFill>
              <a:schemeClr val="bg1"/>
            </a:solidFill>
          </p:grpSpPr>
          <p:sp>
            <p:nvSpPr>
              <p:cNvPr id="51" name="Freeform 1">
                <a:extLst>
                  <a:ext uri="{FF2B5EF4-FFF2-40B4-BE49-F238E27FC236}">
                    <a16:creationId xmlns:a16="http://schemas.microsoft.com/office/drawing/2014/main" id="{A6599A2C-31D9-A441-BA55-67872B692E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4388" y="3973513"/>
                <a:ext cx="361950" cy="641350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52" name="Freeform 2">
                <a:extLst>
                  <a:ext uri="{FF2B5EF4-FFF2-40B4-BE49-F238E27FC236}">
                    <a16:creationId xmlns:a16="http://schemas.microsoft.com/office/drawing/2014/main" id="{2001EFF1-E295-4944-B165-CF0CE28C72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3175" y="3963988"/>
                <a:ext cx="647700" cy="657225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53" name="Freeform 3">
                <a:extLst>
                  <a:ext uri="{FF2B5EF4-FFF2-40B4-BE49-F238E27FC236}">
                    <a16:creationId xmlns:a16="http://schemas.microsoft.com/office/drawing/2014/main" id="{1337F841-3FAE-5D48-AA69-5CDA9911C1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5175" y="3967163"/>
                <a:ext cx="622300" cy="654050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54" name="Freeform 4">
                <a:extLst>
                  <a:ext uri="{FF2B5EF4-FFF2-40B4-BE49-F238E27FC236}">
                    <a16:creationId xmlns:a16="http://schemas.microsoft.com/office/drawing/2014/main" id="{DA49832A-7C2B-344E-87B5-124298F89C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0188" y="3963988"/>
                <a:ext cx="647700" cy="657225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E5B3F78-D24F-B143-82CE-528BBFAD37A1}"/>
                </a:ext>
              </a:extLst>
            </p:cNvPr>
            <p:cNvSpPr/>
            <p:nvPr/>
          </p:nvSpPr>
          <p:spPr>
            <a:xfrm>
              <a:off x="5651500" y="1412776"/>
              <a:ext cx="1587500" cy="698500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64049B88-F03D-CA4F-8183-F4356C6D3586}"/>
              </a:ext>
            </a:extLst>
          </p:cNvPr>
          <p:cNvGrpSpPr/>
          <p:nvPr/>
        </p:nvGrpSpPr>
        <p:grpSpPr>
          <a:xfrm>
            <a:off x="9398000" y="4725144"/>
            <a:ext cx="1587500" cy="698500"/>
            <a:chOff x="5537200" y="4673600"/>
            <a:chExt cx="1587500" cy="698500"/>
          </a:xfrm>
        </p:grpSpPr>
        <p:grpSp>
          <p:nvGrpSpPr>
            <p:cNvPr id="72" name="Groupe 71">
              <a:extLst>
                <a:ext uri="{FF2B5EF4-FFF2-40B4-BE49-F238E27FC236}">
                  <a16:creationId xmlns:a16="http://schemas.microsoft.com/office/drawing/2014/main" id="{764C8193-F9F4-6843-BB96-39E9E4DFA057}"/>
                </a:ext>
              </a:extLst>
            </p:cNvPr>
            <p:cNvGrpSpPr/>
            <p:nvPr/>
          </p:nvGrpSpPr>
          <p:grpSpPr>
            <a:xfrm>
              <a:off x="5830094" y="4896414"/>
              <a:ext cx="1001712" cy="252872"/>
              <a:chOff x="2084388" y="3963988"/>
              <a:chExt cx="2603500" cy="657225"/>
            </a:xfrm>
            <a:solidFill>
              <a:schemeClr val="accent5"/>
            </a:solidFill>
          </p:grpSpPr>
          <p:sp>
            <p:nvSpPr>
              <p:cNvPr id="74" name="Freeform 1">
                <a:extLst>
                  <a:ext uri="{FF2B5EF4-FFF2-40B4-BE49-F238E27FC236}">
                    <a16:creationId xmlns:a16="http://schemas.microsoft.com/office/drawing/2014/main" id="{A38CC479-B4D7-C84A-A00E-6D595524E5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4388" y="3973513"/>
                <a:ext cx="361950" cy="641350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75" name="Freeform 2">
                <a:extLst>
                  <a:ext uri="{FF2B5EF4-FFF2-40B4-BE49-F238E27FC236}">
                    <a16:creationId xmlns:a16="http://schemas.microsoft.com/office/drawing/2014/main" id="{4878A4B0-0ADB-754F-9732-7AB1F0E67F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3175" y="3963988"/>
                <a:ext cx="647700" cy="657225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76" name="Freeform 3">
                <a:extLst>
                  <a:ext uri="{FF2B5EF4-FFF2-40B4-BE49-F238E27FC236}">
                    <a16:creationId xmlns:a16="http://schemas.microsoft.com/office/drawing/2014/main" id="{80DF7713-D024-A44F-9013-B4C5EC114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5175" y="3967163"/>
                <a:ext cx="622300" cy="654050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77" name="Freeform 4">
                <a:extLst>
                  <a:ext uri="{FF2B5EF4-FFF2-40B4-BE49-F238E27FC236}">
                    <a16:creationId xmlns:a16="http://schemas.microsoft.com/office/drawing/2014/main" id="{49758C96-2126-B547-8391-AC933B7E01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0188" y="3963988"/>
                <a:ext cx="647700" cy="657225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60DF310-04A0-7246-8DE9-703CF41C6215}"/>
                </a:ext>
              </a:extLst>
            </p:cNvPr>
            <p:cNvSpPr/>
            <p:nvPr/>
          </p:nvSpPr>
          <p:spPr>
            <a:xfrm>
              <a:off x="5537200" y="4673600"/>
              <a:ext cx="1587500" cy="698500"/>
            </a:xfrm>
            <a:prstGeom prst="rect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57" name="Groupe 56">
            <a:extLst>
              <a:ext uri="{FF2B5EF4-FFF2-40B4-BE49-F238E27FC236}">
                <a16:creationId xmlns:a16="http://schemas.microsoft.com/office/drawing/2014/main" id="{75FF5128-7454-F643-B64D-C6547A0D02DA}"/>
              </a:ext>
            </a:extLst>
          </p:cNvPr>
          <p:cNvGrpSpPr/>
          <p:nvPr/>
        </p:nvGrpSpPr>
        <p:grpSpPr>
          <a:xfrm>
            <a:off x="9398000" y="1409700"/>
            <a:ext cx="1587500" cy="698500"/>
            <a:chOff x="5537200" y="4673600"/>
            <a:chExt cx="1587500" cy="698500"/>
          </a:xfrm>
        </p:grpSpPr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6C8B987F-6290-AD45-9898-A1930F704795}"/>
                </a:ext>
              </a:extLst>
            </p:cNvPr>
            <p:cNvGrpSpPr/>
            <p:nvPr/>
          </p:nvGrpSpPr>
          <p:grpSpPr>
            <a:xfrm>
              <a:off x="5830094" y="4896414"/>
              <a:ext cx="1001712" cy="252872"/>
              <a:chOff x="2084388" y="3963988"/>
              <a:chExt cx="2603500" cy="657225"/>
            </a:xfrm>
            <a:solidFill>
              <a:schemeClr val="accent5"/>
            </a:solidFill>
          </p:grpSpPr>
          <p:sp>
            <p:nvSpPr>
              <p:cNvPr id="60" name="Freeform 1">
                <a:extLst>
                  <a:ext uri="{FF2B5EF4-FFF2-40B4-BE49-F238E27FC236}">
                    <a16:creationId xmlns:a16="http://schemas.microsoft.com/office/drawing/2014/main" id="{420FE4B9-83C2-2746-B821-5E6FDC79D5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4388" y="3973513"/>
                <a:ext cx="361950" cy="641350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61" name="Freeform 2">
                <a:extLst>
                  <a:ext uri="{FF2B5EF4-FFF2-40B4-BE49-F238E27FC236}">
                    <a16:creationId xmlns:a16="http://schemas.microsoft.com/office/drawing/2014/main" id="{D02721A4-3C62-4342-B253-309FFAFF9A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3175" y="3963988"/>
                <a:ext cx="647700" cy="657225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62" name="Freeform 3">
                <a:extLst>
                  <a:ext uri="{FF2B5EF4-FFF2-40B4-BE49-F238E27FC236}">
                    <a16:creationId xmlns:a16="http://schemas.microsoft.com/office/drawing/2014/main" id="{192C23C7-5532-0C48-AB56-4D1D86A1C9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5175" y="3967163"/>
                <a:ext cx="622300" cy="654050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63" name="Freeform 4">
                <a:extLst>
                  <a:ext uri="{FF2B5EF4-FFF2-40B4-BE49-F238E27FC236}">
                    <a16:creationId xmlns:a16="http://schemas.microsoft.com/office/drawing/2014/main" id="{778FDEDB-64FE-F140-B93E-3BEC6D5879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0188" y="3963988"/>
                <a:ext cx="647700" cy="657225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5EC4343-A314-8F4E-860F-63F58946D969}"/>
                </a:ext>
              </a:extLst>
            </p:cNvPr>
            <p:cNvSpPr/>
            <p:nvPr/>
          </p:nvSpPr>
          <p:spPr>
            <a:xfrm>
              <a:off x="5537200" y="4673600"/>
              <a:ext cx="1587500" cy="698500"/>
            </a:xfrm>
            <a:prstGeom prst="rect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08" name="Groupe 107">
            <a:extLst>
              <a:ext uri="{FF2B5EF4-FFF2-40B4-BE49-F238E27FC236}">
                <a16:creationId xmlns:a16="http://schemas.microsoft.com/office/drawing/2014/main" id="{0E0A7900-A532-9E42-8607-B467DF287BAC}"/>
              </a:ext>
            </a:extLst>
          </p:cNvPr>
          <p:cNvGrpSpPr/>
          <p:nvPr/>
        </p:nvGrpSpPr>
        <p:grpSpPr>
          <a:xfrm>
            <a:off x="5651500" y="4725144"/>
            <a:ext cx="1587500" cy="698500"/>
            <a:chOff x="5651500" y="1412776"/>
            <a:chExt cx="1587500" cy="698500"/>
          </a:xfrm>
        </p:grpSpPr>
        <p:grpSp>
          <p:nvGrpSpPr>
            <p:cNvPr id="109" name="Groupe 108">
              <a:extLst>
                <a:ext uri="{FF2B5EF4-FFF2-40B4-BE49-F238E27FC236}">
                  <a16:creationId xmlns:a16="http://schemas.microsoft.com/office/drawing/2014/main" id="{30E0CAD2-10F4-584B-B287-69CEEBDF7FF7}"/>
                </a:ext>
              </a:extLst>
            </p:cNvPr>
            <p:cNvGrpSpPr/>
            <p:nvPr/>
          </p:nvGrpSpPr>
          <p:grpSpPr>
            <a:xfrm>
              <a:off x="5944394" y="1635590"/>
              <a:ext cx="1001712" cy="252872"/>
              <a:chOff x="2084388" y="3963988"/>
              <a:chExt cx="2603500" cy="657225"/>
            </a:xfrm>
            <a:solidFill>
              <a:schemeClr val="bg1"/>
            </a:solidFill>
          </p:grpSpPr>
          <p:sp>
            <p:nvSpPr>
              <p:cNvPr id="111" name="Freeform 1">
                <a:extLst>
                  <a:ext uri="{FF2B5EF4-FFF2-40B4-BE49-F238E27FC236}">
                    <a16:creationId xmlns:a16="http://schemas.microsoft.com/office/drawing/2014/main" id="{4C5378AA-B622-BC43-B6C9-2BEBA5F72A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4388" y="3973513"/>
                <a:ext cx="361950" cy="641350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12" name="Freeform 2">
                <a:extLst>
                  <a:ext uri="{FF2B5EF4-FFF2-40B4-BE49-F238E27FC236}">
                    <a16:creationId xmlns:a16="http://schemas.microsoft.com/office/drawing/2014/main" id="{2282E954-EF94-054B-9E91-3F64949E92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3175" y="3963988"/>
                <a:ext cx="647700" cy="657225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13" name="Freeform 3">
                <a:extLst>
                  <a:ext uri="{FF2B5EF4-FFF2-40B4-BE49-F238E27FC236}">
                    <a16:creationId xmlns:a16="http://schemas.microsoft.com/office/drawing/2014/main" id="{29B79810-2EE2-144A-80EA-E8403A5BEB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5175" y="3967163"/>
                <a:ext cx="622300" cy="654050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14" name="Freeform 4">
                <a:extLst>
                  <a:ext uri="{FF2B5EF4-FFF2-40B4-BE49-F238E27FC236}">
                    <a16:creationId xmlns:a16="http://schemas.microsoft.com/office/drawing/2014/main" id="{8ED6C449-55A3-6940-AFEC-A943F47742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0188" y="3963988"/>
                <a:ext cx="647700" cy="657225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A989D5-F856-8F45-BFB0-E5C5DE92CC62}"/>
                </a:ext>
              </a:extLst>
            </p:cNvPr>
            <p:cNvSpPr/>
            <p:nvPr/>
          </p:nvSpPr>
          <p:spPr>
            <a:xfrm>
              <a:off x="5651500" y="1412776"/>
              <a:ext cx="1587500" cy="69850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8" name="Forme libre 127">
            <a:extLst>
              <a:ext uri="{FF2B5EF4-FFF2-40B4-BE49-F238E27FC236}">
                <a16:creationId xmlns:a16="http://schemas.microsoft.com/office/drawing/2014/main" id="{8D3252AD-8A26-0C42-8BB4-6550A71F19E8}"/>
              </a:ext>
            </a:extLst>
          </p:cNvPr>
          <p:cNvSpPr/>
          <p:nvPr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466" name="Titre 465">
            <a:extLst>
              <a:ext uri="{FF2B5EF4-FFF2-40B4-BE49-F238E27FC236}">
                <a16:creationId xmlns:a16="http://schemas.microsoft.com/office/drawing/2014/main" id="{C55CA153-539E-B349-BE6E-48725C2EB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947008"/>
            <a:ext cx="2962069" cy="1037595"/>
          </a:xfrm>
        </p:spPr>
        <p:txBody>
          <a:bodyPr/>
          <a:lstStyle/>
          <a:p>
            <a:r>
              <a:rPr lang="en-GB" noProof="1"/>
              <a:t>Le logo</a:t>
            </a:r>
            <a:br>
              <a:rPr lang="en-GB" noProof="1"/>
            </a:br>
            <a:r>
              <a:rPr lang="en-GB" sz="2000" b="0" noProof="1"/>
              <a:t>Déclinaisons couleur</a:t>
            </a:r>
            <a:endParaRPr sz="2000" dirty="0"/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FD7C702F-0BE0-AA46-AEEE-CD0721A70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931FC2F-E9CD-CE49-93B8-E71C43051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5034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noProof="1"/>
              <a:t>Le logo</a:t>
            </a:r>
            <a:br>
              <a:rPr lang="en-GB" noProof="1"/>
            </a:br>
            <a:r>
              <a:rPr lang="en-GB" sz="2000" b="0" noProof="1"/>
              <a:t>À ne pas faire</a:t>
            </a:r>
            <a:endParaRPr lang="en-GB" sz="2000" b="0" noProof="1">
              <a:latin typeface="Trebuchet MS" panose="020B0703020202090204" pitchFamily="34" charset="0"/>
            </a:endParaRPr>
          </a:p>
        </p:txBody>
      </p:sp>
      <p:sp>
        <p:nvSpPr>
          <p:cNvPr id="450" name="Espace réservé du numéro de diapositive 449">
            <a:extLst>
              <a:ext uri="{FF2B5EF4-FFF2-40B4-BE49-F238E27FC236}">
                <a16:creationId xmlns:a16="http://schemas.microsoft.com/office/drawing/2014/main" id="{10E2E895-68BE-724C-9A2E-E3B9F98C18E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6</a:t>
            </a:fld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076CE0D-E0D3-3B43-B98A-0DD402AAFD9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  <a:p>
            <a:endParaRPr dirty="0"/>
          </a:p>
        </p:txBody>
      </p:sp>
      <p:grpSp>
        <p:nvGrpSpPr>
          <p:cNvPr id="449" name="Groupe 448">
            <a:extLst>
              <a:ext uri="{FF2B5EF4-FFF2-40B4-BE49-F238E27FC236}">
                <a16:creationId xmlns:a16="http://schemas.microsoft.com/office/drawing/2014/main" id="{17E9EC94-6776-AA49-94B5-902517177440}"/>
              </a:ext>
            </a:extLst>
          </p:cNvPr>
          <p:cNvGrpSpPr/>
          <p:nvPr/>
        </p:nvGrpSpPr>
        <p:grpSpPr>
          <a:xfrm>
            <a:off x="6047509" y="1135930"/>
            <a:ext cx="4960811" cy="4656200"/>
            <a:chOff x="6047509" y="1011239"/>
            <a:chExt cx="4960811" cy="4656200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3AC2CE62-84CE-954F-BEBF-3AF20605C215}"/>
                </a:ext>
              </a:extLst>
            </p:cNvPr>
            <p:cNvSpPr/>
            <p:nvPr/>
          </p:nvSpPr>
          <p:spPr>
            <a:xfrm>
              <a:off x="6348413" y="4653136"/>
              <a:ext cx="1548678" cy="681418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70D31E05-3BB3-C046-8017-A28CC33E29DB}"/>
                </a:ext>
              </a:extLst>
            </p:cNvPr>
            <p:cNvSpPr/>
            <p:nvPr/>
          </p:nvSpPr>
          <p:spPr>
            <a:xfrm>
              <a:off x="6348413" y="3429000"/>
              <a:ext cx="1548678" cy="681418"/>
            </a:xfrm>
            <a:prstGeom prst="rect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56" name="Groupe 55">
              <a:extLst>
                <a:ext uri="{FF2B5EF4-FFF2-40B4-BE49-F238E27FC236}">
                  <a16:creationId xmlns:a16="http://schemas.microsoft.com/office/drawing/2014/main" id="{6DB0C840-2D00-E142-B602-89FAF29C3368}"/>
                </a:ext>
              </a:extLst>
            </p:cNvPr>
            <p:cNvGrpSpPr/>
            <p:nvPr/>
          </p:nvGrpSpPr>
          <p:grpSpPr>
            <a:xfrm>
              <a:off x="6634145" y="1228604"/>
              <a:ext cx="977215" cy="246688"/>
              <a:chOff x="7221241" y="3173112"/>
              <a:chExt cx="2113661" cy="533572"/>
            </a:xfrm>
            <a:solidFill>
              <a:schemeClr val="bg2"/>
            </a:solidFill>
          </p:grpSpPr>
          <p:sp>
            <p:nvSpPr>
              <p:cNvPr id="58" name="Freeform 1">
                <a:extLst>
                  <a:ext uri="{FF2B5EF4-FFF2-40B4-BE49-F238E27FC236}">
                    <a16:creationId xmlns:a16="http://schemas.microsoft.com/office/drawing/2014/main" id="{FC39BF1A-9E2F-CF4A-B0C6-108781FDE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21241" y="3180845"/>
                <a:ext cx="293850" cy="520684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59" name="Freeform 2">
                <a:extLst>
                  <a:ext uri="{FF2B5EF4-FFF2-40B4-BE49-F238E27FC236}">
                    <a16:creationId xmlns:a16="http://schemas.microsoft.com/office/drawing/2014/main" id="{3004FBD4-F7FD-D042-B632-BBAD7F1CB9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93708" y="3173112"/>
                <a:ext cx="525838" cy="533572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60" name="Freeform 3">
                <a:extLst>
                  <a:ext uri="{FF2B5EF4-FFF2-40B4-BE49-F238E27FC236}">
                    <a16:creationId xmlns:a16="http://schemas.microsoft.com/office/drawing/2014/main" id="{FEEB7042-75D6-854A-A332-1006840286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2341" y="3175689"/>
                <a:ext cx="505216" cy="530994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61" name="Freeform 4">
                <a:extLst>
                  <a:ext uri="{FF2B5EF4-FFF2-40B4-BE49-F238E27FC236}">
                    <a16:creationId xmlns:a16="http://schemas.microsoft.com/office/drawing/2014/main" id="{9DBB26A3-C981-AB4F-8257-2992F5DC45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09064" y="3173112"/>
                <a:ext cx="525838" cy="533572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A2EA6FD-4AA8-924F-94BC-89E38E751A12}"/>
                </a:ext>
              </a:extLst>
            </p:cNvPr>
            <p:cNvSpPr/>
            <p:nvPr/>
          </p:nvSpPr>
          <p:spPr>
            <a:xfrm>
              <a:off x="6348413" y="1011239"/>
              <a:ext cx="1548678" cy="681418"/>
            </a:xfrm>
            <a:prstGeom prst="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C1F41017-81A1-F248-9CA2-4C77794CD8B6}"/>
                </a:ext>
              </a:extLst>
            </p:cNvPr>
            <p:cNvSpPr txBox="1"/>
            <p:nvPr/>
          </p:nvSpPr>
          <p:spPr>
            <a:xfrm>
              <a:off x="6348413" y="1799147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changer la couleur</a:t>
              </a:r>
              <a:endParaRPr sz="900" dirty="0"/>
            </a:p>
          </p:txBody>
        </p:sp>
        <p:grpSp>
          <p:nvGrpSpPr>
            <p:cNvPr id="74" name="Groupe 73">
              <a:extLst>
                <a:ext uri="{FF2B5EF4-FFF2-40B4-BE49-F238E27FC236}">
                  <a16:creationId xmlns:a16="http://schemas.microsoft.com/office/drawing/2014/main" id="{6AB6849C-CC05-3246-A002-70DFF3D87029}"/>
                </a:ext>
              </a:extLst>
            </p:cNvPr>
            <p:cNvGrpSpPr/>
            <p:nvPr/>
          </p:nvGrpSpPr>
          <p:grpSpPr>
            <a:xfrm>
              <a:off x="8976320" y="1011239"/>
              <a:ext cx="1092471" cy="681418"/>
              <a:chOff x="6603220" y="2702964"/>
              <a:chExt cx="3349702" cy="1473869"/>
            </a:xfrm>
          </p:grpSpPr>
          <p:grpSp>
            <p:nvGrpSpPr>
              <p:cNvPr id="75" name="Groupe 74">
                <a:extLst>
                  <a:ext uri="{FF2B5EF4-FFF2-40B4-BE49-F238E27FC236}">
                    <a16:creationId xmlns:a16="http://schemas.microsoft.com/office/drawing/2014/main" id="{E87A640B-B0D6-594A-BABB-5855EFF9F572}"/>
                  </a:ext>
                </a:extLst>
              </p:cNvPr>
              <p:cNvGrpSpPr/>
              <p:nvPr/>
            </p:nvGrpSpPr>
            <p:grpSpPr>
              <a:xfrm>
                <a:off x="7221241" y="3173112"/>
                <a:ext cx="2113661" cy="533572"/>
                <a:chOff x="7221241" y="3173112"/>
                <a:chExt cx="2113661" cy="533572"/>
              </a:xfrm>
              <a:solidFill>
                <a:schemeClr val="tx2"/>
              </a:solidFill>
            </p:grpSpPr>
            <p:sp>
              <p:nvSpPr>
                <p:cNvPr id="77" name="Freeform 1">
                  <a:extLst>
                    <a:ext uri="{FF2B5EF4-FFF2-40B4-BE49-F238E27FC236}">
                      <a16:creationId xmlns:a16="http://schemas.microsoft.com/office/drawing/2014/main" id="{4DDC4F98-A6A7-D241-B817-71A3DD2CC5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21241" y="3180845"/>
                  <a:ext cx="293850" cy="520684"/>
                </a:xfrm>
                <a:custGeom>
                  <a:avLst/>
                  <a:gdLst>
                    <a:gd name="T0" fmla="*/ 431 w 1006"/>
                    <a:gd name="T1" fmla="*/ 1449 h 1780"/>
                    <a:gd name="T2" fmla="*/ 1005 w 1006"/>
                    <a:gd name="T3" fmla="*/ 1449 h 1780"/>
                    <a:gd name="T4" fmla="*/ 1005 w 1006"/>
                    <a:gd name="T5" fmla="*/ 1779 h 1780"/>
                    <a:gd name="T6" fmla="*/ 0 w 1006"/>
                    <a:gd name="T7" fmla="*/ 1779 h 1780"/>
                    <a:gd name="T8" fmla="*/ 0 w 1006"/>
                    <a:gd name="T9" fmla="*/ 0 h 1780"/>
                    <a:gd name="T10" fmla="*/ 431 w 1006"/>
                    <a:gd name="T11" fmla="*/ 0 h 1780"/>
                    <a:gd name="T12" fmla="*/ 431 w 1006"/>
                    <a:gd name="T13" fmla="*/ 1449 h 17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6" h="1780">
                      <a:moveTo>
                        <a:pt x="431" y="1449"/>
                      </a:moveTo>
                      <a:lnTo>
                        <a:pt x="1005" y="1449"/>
                      </a:lnTo>
                      <a:lnTo>
                        <a:pt x="1005" y="1779"/>
                      </a:lnTo>
                      <a:lnTo>
                        <a:pt x="0" y="1779"/>
                      </a:lnTo>
                      <a:lnTo>
                        <a:pt x="0" y="0"/>
                      </a:lnTo>
                      <a:lnTo>
                        <a:pt x="431" y="0"/>
                      </a:lnTo>
                      <a:lnTo>
                        <a:pt x="431" y="1449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83" name="Freeform 2">
                  <a:extLst>
                    <a:ext uri="{FF2B5EF4-FFF2-40B4-BE49-F238E27FC236}">
                      <a16:creationId xmlns:a16="http://schemas.microsoft.com/office/drawing/2014/main" id="{5F39E7E2-C7AC-2042-9FDA-1841C67360C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93708" y="3173112"/>
                  <a:ext cx="525838" cy="533572"/>
                </a:xfrm>
                <a:custGeom>
                  <a:avLst/>
                  <a:gdLst>
                    <a:gd name="T0" fmla="*/ 948 w 1800"/>
                    <a:gd name="T1" fmla="*/ 0 h 1825"/>
                    <a:gd name="T2" fmla="*/ 1357 w 1800"/>
                    <a:gd name="T3" fmla="*/ 116 h 1825"/>
                    <a:gd name="T4" fmla="*/ 1358 w 1800"/>
                    <a:gd name="T5" fmla="*/ 117 h 1825"/>
                    <a:gd name="T6" fmla="*/ 1365 w 1800"/>
                    <a:gd name="T7" fmla="*/ 121 h 1825"/>
                    <a:gd name="T8" fmla="*/ 1677 w 1800"/>
                    <a:gd name="T9" fmla="*/ 433 h 1825"/>
                    <a:gd name="T10" fmla="*/ 1682 w 1800"/>
                    <a:gd name="T11" fmla="*/ 442 h 1825"/>
                    <a:gd name="T12" fmla="*/ 1799 w 1800"/>
                    <a:gd name="T13" fmla="*/ 894 h 1825"/>
                    <a:gd name="T14" fmla="*/ 1799 w 1800"/>
                    <a:gd name="T15" fmla="*/ 910 h 1825"/>
                    <a:gd name="T16" fmla="*/ 1799 w 1800"/>
                    <a:gd name="T17" fmla="*/ 924 h 1825"/>
                    <a:gd name="T18" fmla="*/ 1679 w 1800"/>
                    <a:gd name="T19" fmla="*/ 1381 h 1825"/>
                    <a:gd name="T20" fmla="*/ 1674 w 1800"/>
                    <a:gd name="T21" fmla="*/ 1389 h 1825"/>
                    <a:gd name="T22" fmla="*/ 1360 w 1800"/>
                    <a:gd name="T23" fmla="*/ 1704 h 1825"/>
                    <a:gd name="T24" fmla="*/ 1354 w 1800"/>
                    <a:gd name="T25" fmla="*/ 1707 h 1825"/>
                    <a:gd name="T26" fmla="*/ 900 w 1800"/>
                    <a:gd name="T27" fmla="*/ 1824 h 1825"/>
                    <a:gd name="T28" fmla="*/ 445 w 1800"/>
                    <a:gd name="T29" fmla="*/ 1707 h 1825"/>
                    <a:gd name="T30" fmla="*/ 440 w 1800"/>
                    <a:gd name="T31" fmla="*/ 1704 h 1825"/>
                    <a:gd name="T32" fmla="*/ 124 w 1800"/>
                    <a:gd name="T33" fmla="*/ 1389 h 1825"/>
                    <a:gd name="T34" fmla="*/ 120 w 1800"/>
                    <a:gd name="T35" fmla="*/ 1381 h 1825"/>
                    <a:gd name="T36" fmla="*/ 0 w 1800"/>
                    <a:gd name="T37" fmla="*/ 923 h 1825"/>
                    <a:gd name="T38" fmla="*/ 0 w 1800"/>
                    <a:gd name="T39" fmla="*/ 910 h 1825"/>
                    <a:gd name="T40" fmla="*/ 0 w 1800"/>
                    <a:gd name="T41" fmla="*/ 896 h 1825"/>
                    <a:gd name="T42" fmla="*/ 120 w 1800"/>
                    <a:gd name="T43" fmla="*/ 441 h 1825"/>
                    <a:gd name="T44" fmla="*/ 123 w 1800"/>
                    <a:gd name="T45" fmla="*/ 435 h 1825"/>
                    <a:gd name="T46" fmla="*/ 438 w 1800"/>
                    <a:gd name="T47" fmla="*/ 120 h 1825"/>
                    <a:gd name="T48" fmla="*/ 445 w 1800"/>
                    <a:gd name="T49" fmla="*/ 116 h 1825"/>
                    <a:gd name="T50" fmla="*/ 853 w 1800"/>
                    <a:gd name="T51" fmla="*/ 0 h 1825"/>
                    <a:gd name="T52" fmla="*/ 948 w 1800"/>
                    <a:gd name="T53" fmla="*/ 0 h 1825"/>
                    <a:gd name="T54" fmla="*/ 563 w 1800"/>
                    <a:gd name="T55" fmla="*/ 538 h 1825"/>
                    <a:gd name="T56" fmla="*/ 439 w 1800"/>
                    <a:gd name="T57" fmla="*/ 910 h 1825"/>
                    <a:gd name="T58" fmla="*/ 563 w 1800"/>
                    <a:gd name="T59" fmla="*/ 1282 h 1825"/>
                    <a:gd name="T60" fmla="*/ 900 w 1800"/>
                    <a:gd name="T61" fmla="*/ 1421 h 1825"/>
                    <a:gd name="T62" fmla="*/ 1235 w 1800"/>
                    <a:gd name="T63" fmla="*/ 1282 h 1825"/>
                    <a:gd name="T64" fmla="*/ 1361 w 1800"/>
                    <a:gd name="T65" fmla="*/ 910 h 1825"/>
                    <a:gd name="T66" fmla="*/ 1236 w 1800"/>
                    <a:gd name="T67" fmla="*/ 538 h 1825"/>
                    <a:gd name="T68" fmla="*/ 900 w 1800"/>
                    <a:gd name="T69" fmla="*/ 399 h 1825"/>
                    <a:gd name="T70" fmla="*/ 563 w 1800"/>
                    <a:gd name="T71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00" h="1825">
                      <a:moveTo>
                        <a:pt x="948" y="0"/>
                      </a:moveTo>
                      <a:cubicBezTo>
                        <a:pt x="1095" y="6"/>
                        <a:pt x="1224" y="43"/>
                        <a:pt x="1357" y="116"/>
                      </a:cubicBezTo>
                      <a:lnTo>
                        <a:pt x="1358" y="117"/>
                      </a:lnTo>
                      <a:cubicBezTo>
                        <a:pt x="1361" y="118"/>
                        <a:pt x="1363" y="120"/>
                        <a:pt x="1365" y="121"/>
                      </a:cubicBezTo>
                      <a:cubicBezTo>
                        <a:pt x="1501" y="199"/>
                        <a:pt x="1598" y="297"/>
                        <a:pt x="1677" y="433"/>
                      </a:cubicBezTo>
                      <a:cubicBezTo>
                        <a:pt x="1679" y="436"/>
                        <a:pt x="1680" y="439"/>
                        <a:pt x="1682" y="442"/>
                      </a:cubicBezTo>
                      <a:cubicBezTo>
                        <a:pt x="1763" y="587"/>
                        <a:pt x="1799" y="728"/>
                        <a:pt x="1799" y="894"/>
                      </a:cubicBezTo>
                      <a:lnTo>
                        <a:pt x="1799" y="910"/>
                      </a:lnTo>
                      <a:lnTo>
                        <a:pt x="1799" y="924"/>
                      </a:ln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7" y="1384"/>
                        <a:pt x="1676" y="1386"/>
                        <a:pt x="1674" y="1389"/>
                      </a:cubicBezTo>
                      <a:cubicBezTo>
                        <a:pt x="1595" y="1526"/>
                        <a:pt x="1497" y="1625"/>
                        <a:pt x="1360" y="1704"/>
                      </a:cubicBezTo>
                      <a:lnTo>
                        <a:pt x="1354" y="1707"/>
                      </a:ln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3" y="1824"/>
                        <a:pt x="591" y="1787"/>
                        <a:pt x="445" y="1707"/>
                      </a:cubicBezTo>
                      <a:cubicBezTo>
                        <a:pt x="443" y="1706"/>
                        <a:pt x="441" y="1705"/>
                        <a:pt x="440" y="1704"/>
                      </a:cubicBezTo>
                      <a:cubicBezTo>
                        <a:pt x="302" y="1624"/>
                        <a:pt x="204" y="1526"/>
                        <a:pt x="124" y="1389"/>
                      </a:cubicBezTo>
                      <a:cubicBezTo>
                        <a:pt x="123" y="1386"/>
                        <a:pt x="121" y="1383"/>
                        <a:pt x="120" y="1381"/>
                      </a:cubicBezTo>
                      <a:cubicBezTo>
                        <a:pt x="37" y="1234"/>
                        <a:pt x="0" y="1091"/>
                        <a:pt x="0" y="923"/>
                      </a:cubicBezTo>
                      <a:lnTo>
                        <a:pt x="0" y="910"/>
                      </a:lnTo>
                      <a:lnTo>
                        <a:pt x="0" y="896"/>
                      </a:lnTo>
                      <a:cubicBezTo>
                        <a:pt x="0" y="729"/>
                        <a:pt x="37" y="586"/>
                        <a:pt x="120" y="441"/>
                      </a:cubicBezTo>
                      <a:lnTo>
                        <a:pt x="123" y="435"/>
                      </a:lnTo>
                      <a:cubicBezTo>
                        <a:pt x="202" y="298"/>
                        <a:pt x="301" y="199"/>
                        <a:pt x="438" y="120"/>
                      </a:cubicBezTo>
                      <a:cubicBezTo>
                        <a:pt x="441" y="118"/>
                        <a:pt x="443" y="117"/>
                        <a:pt x="445" y="116"/>
                      </a:cubicBezTo>
                      <a:cubicBezTo>
                        <a:pt x="577" y="43"/>
                        <a:pt x="706" y="6"/>
                        <a:pt x="853" y="0"/>
                      </a:cubicBezTo>
                      <a:lnTo>
                        <a:pt x="948" y="0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39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6" y="1375"/>
                        <a:pt x="758" y="1421"/>
                        <a:pt x="900" y="1421"/>
                      </a:cubicBezTo>
                      <a:cubicBezTo>
                        <a:pt x="1041" y="1421"/>
                        <a:pt x="1152" y="1374"/>
                        <a:pt x="1235" y="1282"/>
                      </a:cubicBezTo>
                      <a:cubicBezTo>
                        <a:pt x="1318" y="1190"/>
                        <a:pt x="1360" y="1066"/>
                        <a:pt x="1361" y="910"/>
                      </a:cubicBezTo>
                      <a:cubicBezTo>
                        <a:pt x="1361" y="753"/>
                        <a:pt x="1319" y="630"/>
                        <a:pt x="1236" y="538"/>
                      </a:cubicBezTo>
                      <a:cubicBezTo>
                        <a:pt x="1153" y="446"/>
                        <a:pt x="1041" y="399"/>
                        <a:pt x="900" y="399"/>
                      </a:cubicBezTo>
                      <a:cubicBezTo>
                        <a:pt x="758" y="399"/>
                        <a:pt x="646" y="445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84" name="Freeform 3">
                  <a:extLst>
                    <a:ext uri="{FF2B5EF4-FFF2-40B4-BE49-F238E27FC236}">
                      <a16:creationId xmlns:a16="http://schemas.microsoft.com/office/drawing/2014/main" id="{DFE5DDB0-097A-974B-83C6-8CE4140931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12341" y="3175689"/>
                  <a:ext cx="505216" cy="530994"/>
                </a:xfrm>
                <a:custGeom>
                  <a:avLst/>
                  <a:gdLst>
                    <a:gd name="T0" fmla="*/ 1437 w 1730"/>
                    <a:gd name="T1" fmla="*/ 164 h 1815"/>
                    <a:gd name="T2" fmla="*/ 1623 w 1730"/>
                    <a:gd name="T3" fmla="*/ 373 h 1815"/>
                    <a:gd name="T4" fmla="*/ 1707 w 1730"/>
                    <a:gd name="T5" fmla="*/ 607 h 1815"/>
                    <a:gd name="T6" fmla="*/ 1251 w 1730"/>
                    <a:gd name="T7" fmla="*/ 607 h 1815"/>
                    <a:gd name="T8" fmla="*/ 1237 w 1730"/>
                    <a:gd name="T9" fmla="*/ 581 h 1815"/>
                    <a:gd name="T10" fmla="*/ 1112 w 1730"/>
                    <a:gd name="T11" fmla="*/ 455 h 1815"/>
                    <a:gd name="T12" fmla="*/ 901 w 1730"/>
                    <a:gd name="T13" fmla="*/ 398 h 1815"/>
                    <a:gd name="T14" fmla="*/ 887 w 1730"/>
                    <a:gd name="T15" fmla="*/ 398 h 1815"/>
                    <a:gd name="T16" fmla="*/ 869 w 1730"/>
                    <a:gd name="T17" fmla="*/ 398 h 1815"/>
                    <a:gd name="T18" fmla="*/ 660 w 1730"/>
                    <a:gd name="T19" fmla="*/ 454 h 1815"/>
                    <a:gd name="T20" fmla="*/ 559 w 1730"/>
                    <a:gd name="T21" fmla="*/ 535 h 1815"/>
                    <a:gd name="T22" fmla="*/ 436 w 1730"/>
                    <a:gd name="T23" fmla="*/ 906 h 1815"/>
                    <a:gd name="T24" fmla="*/ 565 w 1730"/>
                    <a:gd name="T25" fmla="*/ 1296 h 1815"/>
                    <a:gd name="T26" fmla="*/ 934 w 1730"/>
                    <a:gd name="T27" fmla="*/ 1432 h 1815"/>
                    <a:gd name="T28" fmla="*/ 946 w 1730"/>
                    <a:gd name="T29" fmla="*/ 1433 h 1815"/>
                    <a:gd name="T30" fmla="*/ 1164 w 1730"/>
                    <a:gd name="T31" fmla="*/ 1374 h 1815"/>
                    <a:gd name="T32" fmla="*/ 1324 w 1730"/>
                    <a:gd name="T33" fmla="*/ 1215 h 1815"/>
                    <a:gd name="T34" fmla="*/ 1368 w 1730"/>
                    <a:gd name="T35" fmla="*/ 1107 h 1815"/>
                    <a:gd name="T36" fmla="*/ 825 w 1730"/>
                    <a:gd name="T37" fmla="*/ 1107 h 1815"/>
                    <a:gd name="T38" fmla="*/ 825 w 1730"/>
                    <a:gd name="T39" fmla="*/ 798 h 1815"/>
                    <a:gd name="T40" fmla="*/ 1729 w 1730"/>
                    <a:gd name="T41" fmla="*/ 798 h 1815"/>
                    <a:gd name="T42" fmla="*/ 1729 w 1730"/>
                    <a:gd name="T43" fmla="*/ 1223 h 1815"/>
                    <a:gd name="T44" fmla="*/ 1656 w 1730"/>
                    <a:gd name="T45" fmla="*/ 1387 h 1815"/>
                    <a:gd name="T46" fmla="*/ 1568 w 1730"/>
                    <a:gd name="T47" fmla="*/ 1513 h 1815"/>
                    <a:gd name="T48" fmla="*/ 1350 w 1730"/>
                    <a:gd name="T49" fmla="*/ 1695 h 1815"/>
                    <a:gd name="T50" fmla="*/ 1285 w 1730"/>
                    <a:gd name="T51" fmla="*/ 1729 h 1815"/>
                    <a:gd name="T52" fmla="*/ 905 w 1730"/>
                    <a:gd name="T53" fmla="*/ 1814 h 1815"/>
                    <a:gd name="T54" fmla="*/ 890 w 1730"/>
                    <a:gd name="T55" fmla="*/ 1814 h 1815"/>
                    <a:gd name="T56" fmla="*/ 868 w 1730"/>
                    <a:gd name="T57" fmla="*/ 1814 h 1815"/>
                    <a:gd name="T58" fmla="*/ 419 w 1730"/>
                    <a:gd name="T59" fmla="*/ 1699 h 1815"/>
                    <a:gd name="T60" fmla="*/ 413 w 1730"/>
                    <a:gd name="T61" fmla="*/ 1696 h 1815"/>
                    <a:gd name="T62" fmla="*/ 126 w 1730"/>
                    <a:gd name="T63" fmla="*/ 1408 h 1815"/>
                    <a:gd name="T64" fmla="*/ 109 w 1730"/>
                    <a:gd name="T65" fmla="*/ 1378 h 1815"/>
                    <a:gd name="T66" fmla="*/ 0 w 1730"/>
                    <a:gd name="T67" fmla="*/ 925 h 1815"/>
                    <a:gd name="T68" fmla="*/ 0 w 1730"/>
                    <a:gd name="T69" fmla="*/ 907 h 1815"/>
                    <a:gd name="T70" fmla="*/ 0 w 1730"/>
                    <a:gd name="T71" fmla="*/ 890 h 1815"/>
                    <a:gd name="T72" fmla="*/ 109 w 1730"/>
                    <a:gd name="T73" fmla="*/ 437 h 1815"/>
                    <a:gd name="T74" fmla="*/ 125 w 1730"/>
                    <a:gd name="T75" fmla="*/ 408 h 1815"/>
                    <a:gd name="T76" fmla="*/ 414 w 1730"/>
                    <a:gd name="T77" fmla="*/ 119 h 1815"/>
                    <a:gd name="T78" fmla="*/ 419 w 1730"/>
                    <a:gd name="T79" fmla="*/ 116 h 1815"/>
                    <a:gd name="T80" fmla="*/ 866 w 1730"/>
                    <a:gd name="T81" fmla="*/ 1 h 1815"/>
                    <a:gd name="T82" fmla="*/ 886 w 1730"/>
                    <a:gd name="T83" fmla="*/ 1 h 1815"/>
                    <a:gd name="T84" fmla="*/ 1437 w 1730"/>
                    <a:gd name="T85" fmla="*/ 164 h 1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730" h="1815">
                      <a:moveTo>
                        <a:pt x="1437" y="164"/>
                      </a:moveTo>
                      <a:cubicBezTo>
                        <a:pt x="1517" y="223"/>
                        <a:pt x="1573" y="287"/>
                        <a:pt x="1623" y="373"/>
                      </a:cubicBezTo>
                      <a:cubicBezTo>
                        <a:pt x="1667" y="449"/>
                        <a:pt x="1692" y="520"/>
                        <a:pt x="1707" y="607"/>
                      </a:cubicBezTo>
                      <a:lnTo>
                        <a:pt x="1251" y="607"/>
                      </a:lnTo>
                      <a:cubicBezTo>
                        <a:pt x="1246" y="598"/>
                        <a:pt x="1242" y="590"/>
                        <a:pt x="1237" y="581"/>
                      </a:cubicBezTo>
                      <a:cubicBezTo>
                        <a:pt x="1206" y="527"/>
                        <a:pt x="1167" y="487"/>
                        <a:pt x="1112" y="455"/>
                      </a:cubicBezTo>
                      <a:cubicBezTo>
                        <a:pt x="1045" y="416"/>
                        <a:pt x="979" y="398"/>
                        <a:pt x="901" y="398"/>
                      </a:cubicBezTo>
                      <a:cubicBezTo>
                        <a:pt x="896" y="398"/>
                        <a:pt x="892" y="398"/>
                        <a:pt x="887" y="398"/>
                      </a:cubicBezTo>
                      <a:cubicBezTo>
                        <a:pt x="881" y="398"/>
                        <a:pt x="875" y="398"/>
                        <a:pt x="869" y="398"/>
                      </a:cubicBezTo>
                      <a:cubicBezTo>
                        <a:pt x="792" y="398"/>
                        <a:pt x="728" y="415"/>
                        <a:pt x="660" y="454"/>
                      </a:cubicBezTo>
                      <a:cubicBezTo>
                        <a:pt x="621" y="477"/>
                        <a:pt x="590" y="501"/>
                        <a:pt x="559" y="535"/>
                      </a:cubicBezTo>
                      <a:cubicBezTo>
                        <a:pt x="477" y="627"/>
                        <a:pt x="436" y="751"/>
                        <a:pt x="436" y="906"/>
                      </a:cubicBezTo>
                      <a:cubicBezTo>
                        <a:pt x="436" y="1075"/>
                        <a:pt x="479" y="1205"/>
                        <a:pt x="565" y="1296"/>
                      </a:cubicBezTo>
                      <a:cubicBezTo>
                        <a:pt x="652" y="1387"/>
                        <a:pt x="775" y="1432"/>
                        <a:pt x="934" y="1432"/>
                      </a:cubicBezTo>
                      <a:cubicBezTo>
                        <a:pt x="939" y="1433"/>
                        <a:pt x="942" y="1433"/>
                        <a:pt x="946" y="1433"/>
                      </a:cubicBezTo>
                      <a:cubicBezTo>
                        <a:pt x="1026" y="1433"/>
                        <a:pt x="1095" y="1414"/>
                        <a:pt x="1164" y="1374"/>
                      </a:cubicBezTo>
                      <a:cubicBezTo>
                        <a:pt x="1234" y="1334"/>
                        <a:pt x="1283" y="1284"/>
                        <a:pt x="1324" y="1215"/>
                      </a:cubicBezTo>
                      <a:cubicBezTo>
                        <a:pt x="1344" y="1179"/>
                        <a:pt x="1357" y="1147"/>
                        <a:pt x="1368" y="1107"/>
                      </a:cubicBezTo>
                      <a:lnTo>
                        <a:pt x="825" y="1107"/>
                      </a:lnTo>
                      <a:lnTo>
                        <a:pt x="825" y="798"/>
                      </a:lnTo>
                      <a:lnTo>
                        <a:pt x="1729" y="798"/>
                      </a:lnTo>
                      <a:lnTo>
                        <a:pt x="1729" y="1223"/>
                      </a:lnTo>
                      <a:cubicBezTo>
                        <a:pt x="1710" y="1283"/>
                        <a:pt x="1688" y="1333"/>
                        <a:pt x="1656" y="1387"/>
                      </a:cubicBezTo>
                      <a:cubicBezTo>
                        <a:pt x="1629" y="1434"/>
                        <a:pt x="1603" y="1471"/>
                        <a:pt x="1568" y="1513"/>
                      </a:cubicBezTo>
                      <a:cubicBezTo>
                        <a:pt x="1503" y="1590"/>
                        <a:pt x="1437" y="1645"/>
                        <a:pt x="1350" y="1695"/>
                      </a:cubicBezTo>
                      <a:cubicBezTo>
                        <a:pt x="1327" y="1708"/>
                        <a:pt x="1308" y="1718"/>
                        <a:pt x="1285" y="1729"/>
                      </a:cubicBezTo>
                      <a:cubicBezTo>
                        <a:pt x="1160" y="1788"/>
                        <a:pt x="1043" y="1814"/>
                        <a:pt x="905" y="1814"/>
                      </a:cubicBezTo>
                      <a:cubicBezTo>
                        <a:pt x="899" y="1814"/>
                        <a:pt x="895" y="1814"/>
                        <a:pt x="890" y="1814"/>
                      </a:cubicBezTo>
                      <a:cubicBezTo>
                        <a:pt x="882" y="1814"/>
                        <a:pt x="876" y="1814"/>
                        <a:pt x="868" y="1814"/>
                      </a:cubicBezTo>
                      <a:cubicBezTo>
                        <a:pt x="703" y="1814"/>
                        <a:pt x="563" y="1778"/>
                        <a:pt x="419" y="1699"/>
                      </a:cubicBezTo>
                      <a:cubicBezTo>
                        <a:pt x="417" y="1698"/>
                        <a:pt x="415" y="1697"/>
                        <a:pt x="413" y="1696"/>
                      </a:cubicBezTo>
                      <a:cubicBezTo>
                        <a:pt x="287" y="1624"/>
                        <a:pt x="198" y="1533"/>
                        <a:pt x="126" y="1408"/>
                      </a:cubicBezTo>
                      <a:cubicBezTo>
                        <a:pt x="120" y="1398"/>
                        <a:pt x="115" y="1389"/>
                        <a:pt x="109" y="1378"/>
                      </a:cubicBezTo>
                      <a:cubicBezTo>
                        <a:pt x="34" y="1231"/>
                        <a:pt x="0" y="1090"/>
                        <a:pt x="0" y="925"/>
                      </a:cubicBezTo>
                      <a:cubicBezTo>
                        <a:pt x="0" y="919"/>
                        <a:pt x="0" y="913"/>
                        <a:pt x="0" y="907"/>
                      </a:cubicBezTo>
                      <a:cubicBezTo>
                        <a:pt x="0" y="902"/>
                        <a:pt x="0" y="897"/>
                        <a:pt x="0" y="890"/>
                      </a:cubicBezTo>
                      <a:cubicBezTo>
                        <a:pt x="0" y="725"/>
                        <a:pt x="34" y="584"/>
                        <a:pt x="109" y="437"/>
                      </a:cubicBezTo>
                      <a:cubicBezTo>
                        <a:pt x="115" y="427"/>
                        <a:pt x="119" y="418"/>
                        <a:pt x="125" y="408"/>
                      </a:cubicBezTo>
                      <a:cubicBezTo>
                        <a:pt x="198" y="282"/>
                        <a:pt x="288" y="191"/>
                        <a:pt x="414" y="119"/>
                      </a:cubicBezTo>
                      <a:cubicBezTo>
                        <a:pt x="415" y="118"/>
                        <a:pt x="417" y="117"/>
                        <a:pt x="419" y="116"/>
                      </a:cubicBezTo>
                      <a:cubicBezTo>
                        <a:pt x="562" y="37"/>
                        <a:pt x="702" y="1"/>
                        <a:pt x="866" y="1"/>
                      </a:cubicBezTo>
                      <a:cubicBezTo>
                        <a:pt x="873" y="1"/>
                        <a:pt x="879" y="1"/>
                        <a:pt x="886" y="1"/>
                      </a:cubicBezTo>
                      <a:cubicBezTo>
                        <a:pt x="1109" y="0"/>
                        <a:pt x="1293" y="55"/>
                        <a:pt x="1437" y="16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85" name="Freeform 4">
                  <a:extLst>
                    <a:ext uri="{FF2B5EF4-FFF2-40B4-BE49-F238E27FC236}">
                      <a16:creationId xmlns:a16="http://schemas.microsoft.com/office/drawing/2014/main" id="{F9F80C10-72EE-474F-A64A-D40E9C0998E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09064" y="3173112"/>
                  <a:ext cx="525838" cy="533572"/>
                </a:xfrm>
                <a:custGeom>
                  <a:avLst/>
                  <a:gdLst>
                    <a:gd name="T0" fmla="*/ 1357 w 1800"/>
                    <a:gd name="T1" fmla="*/ 117 h 1825"/>
                    <a:gd name="T2" fmla="*/ 1364 w 1800"/>
                    <a:gd name="T3" fmla="*/ 121 h 1825"/>
                    <a:gd name="T4" fmla="*/ 1675 w 1800"/>
                    <a:gd name="T5" fmla="*/ 432 h 1825"/>
                    <a:gd name="T6" fmla="*/ 1680 w 1800"/>
                    <a:gd name="T7" fmla="*/ 442 h 1825"/>
                    <a:gd name="T8" fmla="*/ 1799 w 1800"/>
                    <a:gd name="T9" fmla="*/ 897 h 1825"/>
                    <a:gd name="T10" fmla="*/ 1799 w 1800"/>
                    <a:gd name="T11" fmla="*/ 910 h 1825"/>
                    <a:gd name="T12" fmla="*/ 1799 w 1800"/>
                    <a:gd name="T13" fmla="*/ 924 h 1825"/>
                    <a:gd name="T14" fmla="*/ 1679 w 1800"/>
                    <a:gd name="T15" fmla="*/ 1381 h 1825"/>
                    <a:gd name="T16" fmla="*/ 1675 w 1800"/>
                    <a:gd name="T17" fmla="*/ 1389 h 1825"/>
                    <a:gd name="T18" fmla="*/ 1360 w 1800"/>
                    <a:gd name="T19" fmla="*/ 1704 h 1825"/>
                    <a:gd name="T20" fmla="*/ 1354 w 1800"/>
                    <a:gd name="T21" fmla="*/ 1707 h 1825"/>
                    <a:gd name="T22" fmla="*/ 900 w 1800"/>
                    <a:gd name="T23" fmla="*/ 1824 h 1825"/>
                    <a:gd name="T24" fmla="*/ 445 w 1800"/>
                    <a:gd name="T25" fmla="*/ 1707 h 1825"/>
                    <a:gd name="T26" fmla="*/ 439 w 1800"/>
                    <a:gd name="T27" fmla="*/ 1703 h 1825"/>
                    <a:gd name="T28" fmla="*/ 124 w 1800"/>
                    <a:gd name="T29" fmla="*/ 1388 h 1825"/>
                    <a:gd name="T30" fmla="*/ 120 w 1800"/>
                    <a:gd name="T31" fmla="*/ 1382 h 1825"/>
                    <a:gd name="T32" fmla="*/ 0 w 1800"/>
                    <a:gd name="T33" fmla="*/ 925 h 1825"/>
                    <a:gd name="T34" fmla="*/ 0 w 1800"/>
                    <a:gd name="T35" fmla="*/ 910 h 1825"/>
                    <a:gd name="T36" fmla="*/ 0 w 1800"/>
                    <a:gd name="T37" fmla="*/ 895 h 1825"/>
                    <a:gd name="T38" fmla="*/ 120 w 1800"/>
                    <a:gd name="T39" fmla="*/ 441 h 1825"/>
                    <a:gd name="T40" fmla="*/ 123 w 1800"/>
                    <a:gd name="T41" fmla="*/ 436 h 1825"/>
                    <a:gd name="T42" fmla="*/ 438 w 1800"/>
                    <a:gd name="T43" fmla="*/ 121 h 1825"/>
                    <a:gd name="T44" fmla="*/ 445 w 1800"/>
                    <a:gd name="T45" fmla="*/ 117 h 1825"/>
                    <a:gd name="T46" fmla="*/ 900 w 1800"/>
                    <a:gd name="T47" fmla="*/ 0 h 1825"/>
                    <a:gd name="T48" fmla="*/ 1356 w 1800"/>
                    <a:gd name="T49" fmla="*/ 117 h 1825"/>
                    <a:gd name="T50" fmla="*/ 1357 w 1800"/>
                    <a:gd name="T51" fmla="*/ 117 h 1825"/>
                    <a:gd name="T52" fmla="*/ 563 w 1800"/>
                    <a:gd name="T53" fmla="*/ 538 h 1825"/>
                    <a:gd name="T54" fmla="*/ 439 w 1800"/>
                    <a:gd name="T55" fmla="*/ 910 h 1825"/>
                    <a:gd name="T56" fmla="*/ 563 w 1800"/>
                    <a:gd name="T57" fmla="*/ 1282 h 1825"/>
                    <a:gd name="T58" fmla="*/ 900 w 1800"/>
                    <a:gd name="T59" fmla="*/ 1421 h 1825"/>
                    <a:gd name="T60" fmla="*/ 1235 w 1800"/>
                    <a:gd name="T61" fmla="*/ 1283 h 1825"/>
                    <a:gd name="T62" fmla="*/ 1361 w 1800"/>
                    <a:gd name="T63" fmla="*/ 912 h 1825"/>
                    <a:gd name="T64" fmla="*/ 1236 w 1800"/>
                    <a:gd name="T65" fmla="*/ 539 h 1825"/>
                    <a:gd name="T66" fmla="*/ 900 w 1800"/>
                    <a:gd name="T67" fmla="*/ 400 h 1825"/>
                    <a:gd name="T68" fmla="*/ 563 w 1800"/>
                    <a:gd name="T69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800" h="1825">
                      <a:moveTo>
                        <a:pt x="1357" y="117"/>
                      </a:moveTo>
                      <a:cubicBezTo>
                        <a:pt x="1359" y="118"/>
                        <a:pt x="1361" y="120"/>
                        <a:pt x="1364" y="121"/>
                      </a:cubicBezTo>
                      <a:cubicBezTo>
                        <a:pt x="1499" y="199"/>
                        <a:pt x="1597" y="297"/>
                        <a:pt x="1675" y="432"/>
                      </a:cubicBezTo>
                      <a:cubicBezTo>
                        <a:pt x="1677" y="436"/>
                        <a:pt x="1679" y="438"/>
                        <a:pt x="1680" y="442"/>
                      </a:cubicBezTo>
                      <a:cubicBezTo>
                        <a:pt x="1762" y="588"/>
                        <a:pt x="1799" y="730"/>
                        <a:pt x="1799" y="897"/>
                      </a:cubicBezTo>
                      <a:cubicBezTo>
                        <a:pt x="1799" y="901"/>
                        <a:pt x="1799" y="906"/>
                        <a:pt x="1799" y="910"/>
                      </a:cubicBezTo>
                      <a:cubicBezTo>
                        <a:pt x="1799" y="915"/>
                        <a:pt x="1799" y="919"/>
                        <a:pt x="1799" y="924"/>
                      </a:cubicBez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8" y="1383"/>
                        <a:pt x="1676" y="1386"/>
                        <a:pt x="1675" y="1389"/>
                      </a:cubicBezTo>
                      <a:cubicBezTo>
                        <a:pt x="1596" y="1526"/>
                        <a:pt x="1497" y="1624"/>
                        <a:pt x="1360" y="1704"/>
                      </a:cubicBezTo>
                      <a:cubicBezTo>
                        <a:pt x="1358" y="1705"/>
                        <a:pt x="1356" y="1706"/>
                        <a:pt x="1354" y="1707"/>
                      </a:cubicBez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4" y="1824"/>
                        <a:pt x="591" y="1787"/>
                        <a:pt x="445" y="1707"/>
                      </a:cubicBezTo>
                      <a:cubicBezTo>
                        <a:pt x="443" y="1706"/>
                        <a:pt x="441" y="1704"/>
                        <a:pt x="439" y="1703"/>
                      </a:cubicBezTo>
                      <a:cubicBezTo>
                        <a:pt x="301" y="1624"/>
                        <a:pt x="203" y="1525"/>
                        <a:pt x="124" y="1388"/>
                      </a:cubicBezTo>
                      <a:cubicBezTo>
                        <a:pt x="122" y="1386"/>
                        <a:pt x="121" y="1384"/>
                        <a:pt x="120" y="1382"/>
                      </a:cubicBezTo>
                      <a:cubicBezTo>
                        <a:pt x="38" y="1235"/>
                        <a:pt x="0" y="1093"/>
                        <a:pt x="0" y="925"/>
                      </a:cubicBezTo>
                      <a:cubicBezTo>
                        <a:pt x="0" y="920"/>
                        <a:pt x="0" y="915"/>
                        <a:pt x="0" y="910"/>
                      </a:cubicBezTo>
                      <a:cubicBezTo>
                        <a:pt x="0" y="905"/>
                        <a:pt x="0" y="901"/>
                        <a:pt x="0" y="895"/>
                      </a:cubicBezTo>
                      <a:cubicBezTo>
                        <a:pt x="0" y="728"/>
                        <a:pt x="38" y="586"/>
                        <a:pt x="120" y="441"/>
                      </a:cubicBezTo>
                      <a:cubicBezTo>
                        <a:pt x="121" y="439"/>
                        <a:pt x="122" y="438"/>
                        <a:pt x="123" y="436"/>
                      </a:cubicBezTo>
                      <a:cubicBezTo>
                        <a:pt x="202" y="299"/>
                        <a:pt x="301" y="200"/>
                        <a:pt x="438" y="121"/>
                      </a:cubicBezTo>
                      <a:cubicBezTo>
                        <a:pt x="440" y="120"/>
                        <a:pt x="442" y="118"/>
                        <a:pt x="445" y="117"/>
                      </a:cubicBezTo>
                      <a:cubicBezTo>
                        <a:pt x="591" y="36"/>
                        <a:pt x="733" y="0"/>
                        <a:pt x="900" y="0"/>
                      </a:cubicBezTo>
                      <a:cubicBezTo>
                        <a:pt x="1068" y="0"/>
                        <a:pt x="1210" y="36"/>
                        <a:pt x="1356" y="117"/>
                      </a:cubicBezTo>
                      <a:lnTo>
                        <a:pt x="1357" y="117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40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7" y="1375"/>
                        <a:pt x="759" y="1421"/>
                        <a:pt x="900" y="1421"/>
                      </a:cubicBezTo>
                      <a:cubicBezTo>
                        <a:pt x="1041" y="1421"/>
                        <a:pt x="1152" y="1375"/>
                        <a:pt x="1235" y="1283"/>
                      </a:cubicBezTo>
                      <a:cubicBezTo>
                        <a:pt x="1319" y="1191"/>
                        <a:pt x="1361" y="1068"/>
                        <a:pt x="1361" y="912"/>
                      </a:cubicBezTo>
                      <a:cubicBezTo>
                        <a:pt x="1361" y="755"/>
                        <a:pt x="1319" y="631"/>
                        <a:pt x="1236" y="539"/>
                      </a:cubicBezTo>
                      <a:cubicBezTo>
                        <a:pt x="1153" y="447"/>
                        <a:pt x="1041" y="400"/>
                        <a:pt x="900" y="400"/>
                      </a:cubicBezTo>
                      <a:cubicBezTo>
                        <a:pt x="759" y="399"/>
                        <a:pt x="647" y="446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</p:grp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CEEA1779-FABA-ED41-949E-38415F440DDB}"/>
                  </a:ext>
                </a:extLst>
              </p:cNvPr>
              <p:cNvSpPr/>
              <p:nvPr/>
            </p:nvSpPr>
            <p:spPr>
              <a:xfrm>
                <a:off x="6603220" y="2702964"/>
                <a:ext cx="3349702" cy="1473869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86" name="ZoneTexte 85">
              <a:extLst>
                <a:ext uri="{FF2B5EF4-FFF2-40B4-BE49-F238E27FC236}">
                  <a16:creationId xmlns:a16="http://schemas.microsoft.com/office/drawing/2014/main" id="{806DC191-7A47-3748-8997-4325BAC9B527}"/>
                </a:ext>
              </a:extLst>
            </p:cNvPr>
            <p:cNvSpPr txBox="1"/>
            <p:nvPr/>
          </p:nvSpPr>
          <p:spPr>
            <a:xfrm>
              <a:off x="8976320" y="1799147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déformer le logo</a:t>
              </a:r>
              <a:endParaRPr sz="9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4D1C313-7395-1742-B8E0-62CC83D482D2}"/>
                </a:ext>
              </a:extLst>
            </p:cNvPr>
            <p:cNvSpPr/>
            <p:nvPr/>
          </p:nvSpPr>
          <p:spPr>
            <a:xfrm>
              <a:off x="6348413" y="2230938"/>
              <a:ext cx="1548678" cy="681418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7" name="ZoneTexte 96">
              <a:extLst>
                <a:ext uri="{FF2B5EF4-FFF2-40B4-BE49-F238E27FC236}">
                  <a16:creationId xmlns:a16="http://schemas.microsoft.com/office/drawing/2014/main" id="{FAD720A5-7AC5-EB40-A605-95BB0B0BC3A1}"/>
                </a:ext>
              </a:extLst>
            </p:cNvPr>
            <p:cNvSpPr txBox="1"/>
            <p:nvPr/>
          </p:nvSpPr>
          <p:spPr>
            <a:xfrm>
              <a:off x="6348413" y="3018846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modifier la typographie</a:t>
              </a:r>
              <a:endParaRPr sz="900" dirty="0"/>
            </a:p>
          </p:txBody>
        </p:sp>
        <p:sp>
          <p:nvSpPr>
            <p:cNvPr id="105" name="ZoneTexte 104">
              <a:extLst>
                <a:ext uri="{FF2B5EF4-FFF2-40B4-BE49-F238E27FC236}">
                  <a16:creationId xmlns:a16="http://schemas.microsoft.com/office/drawing/2014/main" id="{2DD21431-87E2-3848-8391-AC7C1B06A318}"/>
                </a:ext>
              </a:extLst>
            </p:cNvPr>
            <p:cNvSpPr txBox="1"/>
            <p:nvPr/>
          </p:nvSpPr>
          <p:spPr>
            <a:xfrm>
              <a:off x="8976320" y="3018846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incruster de photo</a:t>
              </a:r>
              <a:endParaRPr sz="900" dirty="0"/>
            </a:p>
          </p:txBody>
        </p:sp>
        <p:grpSp>
          <p:nvGrpSpPr>
            <p:cNvPr id="139" name="Groupe 138">
              <a:extLst>
                <a:ext uri="{FF2B5EF4-FFF2-40B4-BE49-F238E27FC236}">
                  <a16:creationId xmlns:a16="http://schemas.microsoft.com/office/drawing/2014/main" id="{C54F42B4-FA6E-0245-9140-7D0CF861A5C8}"/>
                </a:ext>
              </a:extLst>
            </p:cNvPr>
            <p:cNvGrpSpPr/>
            <p:nvPr/>
          </p:nvGrpSpPr>
          <p:grpSpPr>
            <a:xfrm>
              <a:off x="6634145" y="3646365"/>
              <a:ext cx="977215" cy="246688"/>
              <a:chOff x="7221241" y="3173112"/>
              <a:chExt cx="2113661" cy="533572"/>
            </a:xfrm>
            <a:solidFill>
              <a:schemeClr val="accent3"/>
            </a:solidFill>
          </p:grpSpPr>
          <p:sp>
            <p:nvSpPr>
              <p:cNvPr id="141" name="Freeform 1">
                <a:extLst>
                  <a:ext uri="{FF2B5EF4-FFF2-40B4-BE49-F238E27FC236}">
                    <a16:creationId xmlns:a16="http://schemas.microsoft.com/office/drawing/2014/main" id="{572479B5-4864-EC44-8867-3B27E1C55E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21241" y="3180845"/>
                <a:ext cx="293850" cy="520684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42" name="Freeform 2">
                <a:extLst>
                  <a:ext uri="{FF2B5EF4-FFF2-40B4-BE49-F238E27FC236}">
                    <a16:creationId xmlns:a16="http://schemas.microsoft.com/office/drawing/2014/main" id="{6EC259D7-5C36-CC42-B851-06804C606E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93708" y="3173112"/>
                <a:ext cx="525838" cy="533572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43" name="Freeform 3">
                <a:extLst>
                  <a:ext uri="{FF2B5EF4-FFF2-40B4-BE49-F238E27FC236}">
                    <a16:creationId xmlns:a16="http://schemas.microsoft.com/office/drawing/2014/main" id="{02C65EA7-8C81-BF49-856F-0BC21CE714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2341" y="3175689"/>
                <a:ext cx="505216" cy="530994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44" name="Freeform 4">
                <a:extLst>
                  <a:ext uri="{FF2B5EF4-FFF2-40B4-BE49-F238E27FC236}">
                    <a16:creationId xmlns:a16="http://schemas.microsoft.com/office/drawing/2014/main" id="{506408EF-B2E6-3B47-824C-F17D312757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09064" y="3173112"/>
                <a:ext cx="525838" cy="533572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145" name="ZoneTexte 144">
              <a:extLst>
                <a:ext uri="{FF2B5EF4-FFF2-40B4-BE49-F238E27FC236}">
                  <a16:creationId xmlns:a16="http://schemas.microsoft.com/office/drawing/2014/main" id="{4D4F84B7-5347-9C4E-BE5A-EC15B7637930}"/>
                </a:ext>
              </a:extLst>
            </p:cNvPr>
            <p:cNvSpPr txBox="1"/>
            <p:nvPr/>
          </p:nvSpPr>
          <p:spPr>
            <a:xfrm>
              <a:off x="6348413" y="4216908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remplir le logo</a:t>
              </a:r>
              <a:endParaRPr sz="900" dirty="0"/>
            </a:p>
          </p:txBody>
        </p:sp>
        <p:grpSp>
          <p:nvGrpSpPr>
            <p:cNvPr id="146" name="Groupe 145">
              <a:extLst>
                <a:ext uri="{FF2B5EF4-FFF2-40B4-BE49-F238E27FC236}">
                  <a16:creationId xmlns:a16="http://schemas.microsoft.com/office/drawing/2014/main" id="{083B1492-57F0-4746-A36F-0F45EADA32D9}"/>
                </a:ext>
              </a:extLst>
            </p:cNvPr>
            <p:cNvGrpSpPr/>
            <p:nvPr/>
          </p:nvGrpSpPr>
          <p:grpSpPr>
            <a:xfrm>
              <a:off x="8976320" y="3429000"/>
              <a:ext cx="1548678" cy="681418"/>
              <a:chOff x="6603220" y="2702964"/>
              <a:chExt cx="3349702" cy="1473869"/>
            </a:xfrm>
          </p:grpSpPr>
          <p:grpSp>
            <p:nvGrpSpPr>
              <p:cNvPr id="147" name="Groupe 146">
                <a:extLst>
                  <a:ext uri="{FF2B5EF4-FFF2-40B4-BE49-F238E27FC236}">
                    <a16:creationId xmlns:a16="http://schemas.microsoft.com/office/drawing/2014/main" id="{0D688F09-6ED7-F341-93D5-AB416F332B77}"/>
                  </a:ext>
                </a:extLst>
              </p:cNvPr>
              <p:cNvGrpSpPr/>
              <p:nvPr/>
            </p:nvGrpSpPr>
            <p:grpSpPr>
              <a:xfrm>
                <a:off x="7221241" y="3173112"/>
                <a:ext cx="2113661" cy="533572"/>
                <a:chOff x="7221241" y="3173112"/>
                <a:chExt cx="2113661" cy="533572"/>
              </a:xfrm>
              <a:solidFill>
                <a:schemeClr val="tx2"/>
              </a:solidFill>
            </p:grpSpPr>
            <p:sp>
              <p:nvSpPr>
                <p:cNvPr id="149" name="Freeform 1">
                  <a:extLst>
                    <a:ext uri="{FF2B5EF4-FFF2-40B4-BE49-F238E27FC236}">
                      <a16:creationId xmlns:a16="http://schemas.microsoft.com/office/drawing/2014/main" id="{F46525CF-6BD1-9B4A-AC7A-C10AE469F4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21241" y="3180845"/>
                  <a:ext cx="293850" cy="520684"/>
                </a:xfrm>
                <a:custGeom>
                  <a:avLst/>
                  <a:gdLst>
                    <a:gd name="T0" fmla="*/ 431 w 1006"/>
                    <a:gd name="T1" fmla="*/ 1449 h 1780"/>
                    <a:gd name="T2" fmla="*/ 1005 w 1006"/>
                    <a:gd name="T3" fmla="*/ 1449 h 1780"/>
                    <a:gd name="T4" fmla="*/ 1005 w 1006"/>
                    <a:gd name="T5" fmla="*/ 1779 h 1780"/>
                    <a:gd name="T6" fmla="*/ 0 w 1006"/>
                    <a:gd name="T7" fmla="*/ 1779 h 1780"/>
                    <a:gd name="T8" fmla="*/ 0 w 1006"/>
                    <a:gd name="T9" fmla="*/ 0 h 1780"/>
                    <a:gd name="T10" fmla="*/ 431 w 1006"/>
                    <a:gd name="T11" fmla="*/ 0 h 1780"/>
                    <a:gd name="T12" fmla="*/ 431 w 1006"/>
                    <a:gd name="T13" fmla="*/ 1449 h 17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6" h="1780">
                      <a:moveTo>
                        <a:pt x="431" y="1449"/>
                      </a:moveTo>
                      <a:lnTo>
                        <a:pt x="1005" y="1449"/>
                      </a:lnTo>
                      <a:lnTo>
                        <a:pt x="1005" y="1779"/>
                      </a:lnTo>
                      <a:lnTo>
                        <a:pt x="0" y="1779"/>
                      </a:lnTo>
                      <a:lnTo>
                        <a:pt x="0" y="0"/>
                      </a:lnTo>
                      <a:lnTo>
                        <a:pt x="431" y="0"/>
                      </a:lnTo>
                      <a:lnTo>
                        <a:pt x="431" y="1449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50" name="Freeform 2">
                  <a:extLst>
                    <a:ext uri="{FF2B5EF4-FFF2-40B4-BE49-F238E27FC236}">
                      <a16:creationId xmlns:a16="http://schemas.microsoft.com/office/drawing/2014/main" id="{394DACD7-5F4C-A241-819F-E7D096B7693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93708" y="3173112"/>
                  <a:ext cx="525838" cy="533572"/>
                </a:xfrm>
                <a:custGeom>
                  <a:avLst/>
                  <a:gdLst>
                    <a:gd name="T0" fmla="*/ 948 w 1800"/>
                    <a:gd name="T1" fmla="*/ 0 h 1825"/>
                    <a:gd name="T2" fmla="*/ 1357 w 1800"/>
                    <a:gd name="T3" fmla="*/ 116 h 1825"/>
                    <a:gd name="T4" fmla="*/ 1358 w 1800"/>
                    <a:gd name="T5" fmla="*/ 117 h 1825"/>
                    <a:gd name="T6" fmla="*/ 1365 w 1800"/>
                    <a:gd name="T7" fmla="*/ 121 h 1825"/>
                    <a:gd name="T8" fmla="*/ 1677 w 1800"/>
                    <a:gd name="T9" fmla="*/ 433 h 1825"/>
                    <a:gd name="T10" fmla="*/ 1682 w 1800"/>
                    <a:gd name="T11" fmla="*/ 442 h 1825"/>
                    <a:gd name="T12" fmla="*/ 1799 w 1800"/>
                    <a:gd name="T13" fmla="*/ 894 h 1825"/>
                    <a:gd name="T14" fmla="*/ 1799 w 1800"/>
                    <a:gd name="T15" fmla="*/ 910 h 1825"/>
                    <a:gd name="T16" fmla="*/ 1799 w 1800"/>
                    <a:gd name="T17" fmla="*/ 924 h 1825"/>
                    <a:gd name="T18" fmla="*/ 1679 w 1800"/>
                    <a:gd name="T19" fmla="*/ 1381 h 1825"/>
                    <a:gd name="T20" fmla="*/ 1674 w 1800"/>
                    <a:gd name="T21" fmla="*/ 1389 h 1825"/>
                    <a:gd name="T22" fmla="*/ 1360 w 1800"/>
                    <a:gd name="T23" fmla="*/ 1704 h 1825"/>
                    <a:gd name="T24" fmla="*/ 1354 w 1800"/>
                    <a:gd name="T25" fmla="*/ 1707 h 1825"/>
                    <a:gd name="T26" fmla="*/ 900 w 1800"/>
                    <a:gd name="T27" fmla="*/ 1824 h 1825"/>
                    <a:gd name="T28" fmla="*/ 445 w 1800"/>
                    <a:gd name="T29" fmla="*/ 1707 h 1825"/>
                    <a:gd name="T30" fmla="*/ 440 w 1800"/>
                    <a:gd name="T31" fmla="*/ 1704 h 1825"/>
                    <a:gd name="T32" fmla="*/ 124 w 1800"/>
                    <a:gd name="T33" fmla="*/ 1389 h 1825"/>
                    <a:gd name="T34" fmla="*/ 120 w 1800"/>
                    <a:gd name="T35" fmla="*/ 1381 h 1825"/>
                    <a:gd name="T36" fmla="*/ 0 w 1800"/>
                    <a:gd name="T37" fmla="*/ 923 h 1825"/>
                    <a:gd name="T38" fmla="*/ 0 w 1800"/>
                    <a:gd name="T39" fmla="*/ 910 h 1825"/>
                    <a:gd name="T40" fmla="*/ 0 w 1800"/>
                    <a:gd name="T41" fmla="*/ 896 h 1825"/>
                    <a:gd name="T42" fmla="*/ 120 w 1800"/>
                    <a:gd name="T43" fmla="*/ 441 h 1825"/>
                    <a:gd name="T44" fmla="*/ 123 w 1800"/>
                    <a:gd name="T45" fmla="*/ 435 h 1825"/>
                    <a:gd name="T46" fmla="*/ 438 w 1800"/>
                    <a:gd name="T47" fmla="*/ 120 h 1825"/>
                    <a:gd name="T48" fmla="*/ 445 w 1800"/>
                    <a:gd name="T49" fmla="*/ 116 h 1825"/>
                    <a:gd name="T50" fmla="*/ 853 w 1800"/>
                    <a:gd name="T51" fmla="*/ 0 h 1825"/>
                    <a:gd name="T52" fmla="*/ 948 w 1800"/>
                    <a:gd name="T53" fmla="*/ 0 h 1825"/>
                    <a:gd name="T54" fmla="*/ 563 w 1800"/>
                    <a:gd name="T55" fmla="*/ 538 h 1825"/>
                    <a:gd name="T56" fmla="*/ 439 w 1800"/>
                    <a:gd name="T57" fmla="*/ 910 h 1825"/>
                    <a:gd name="T58" fmla="*/ 563 w 1800"/>
                    <a:gd name="T59" fmla="*/ 1282 h 1825"/>
                    <a:gd name="T60" fmla="*/ 900 w 1800"/>
                    <a:gd name="T61" fmla="*/ 1421 h 1825"/>
                    <a:gd name="T62" fmla="*/ 1235 w 1800"/>
                    <a:gd name="T63" fmla="*/ 1282 h 1825"/>
                    <a:gd name="T64" fmla="*/ 1361 w 1800"/>
                    <a:gd name="T65" fmla="*/ 910 h 1825"/>
                    <a:gd name="T66" fmla="*/ 1236 w 1800"/>
                    <a:gd name="T67" fmla="*/ 538 h 1825"/>
                    <a:gd name="T68" fmla="*/ 900 w 1800"/>
                    <a:gd name="T69" fmla="*/ 399 h 1825"/>
                    <a:gd name="T70" fmla="*/ 563 w 1800"/>
                    <a:gd name="T71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00" h="1825">
                      <a:moveTo>
                        <a:pt x="948" y="0"/>
                      </a:moveTo>
                      <a:cubicBezTo>
                        <a:pt x="1095" y="6"/>
                        <a:pt x="1224" y="43"/>
                        <a:pt x="1357" y="116"/>
                      </a:cubicBezTo>
                      <a:lnTo>
                        <a:pt x="1358" y="117"/>
                      </a:lnTo>
                      <a:cubicBezTo>
                        <a:pt x="1361" y="118"/>
                        <a:pt x="1363" y="120"/>
                        <a:pt x="1365" y="121"/>
                      </a:cubicBezTo>
                      <a:cubicBezTo>
                        <a:pt x="1501" y="199"/>
                        <a:pt x="1598" y="297"/>
                        <a:pt x="1677" y="433"/>
                      </a:cubicBezTo>
                      <a:cubicBezTo>
                        <a:pt x="1679" y="436"/>
                        <a:pt x="1680" y="439"/>
                        <a:pt x="1682" y="442"/>
                      </a:cubicBezTo>
                      <a:cubicBezTo>
                        <a:pt x="1763" y="587"/>
                        <a:pt x="1799" y="728"/>
                        <a:pt x="1799" y="894"/>
                      </a:cubicBezTo>
                      <a:lnTo>
                        <a:pt x="1799" y="910"/>
                      </a:lnTo>
                      <a:lnTo>
                        <a:pt x="1799" y="924"/>
                      </a:ln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7" y="1384"/>
                        <a:pt x="1676" y="1386"/>
                        <a:pt x="1674" y="1389"/>
                      </a:cubicBezTo>
                      <a:cubicBezTo>
                        <a:pt x="1595" y="1526"/>
                        <a:pt x="1497" y="1625"/>
                        <a:pt x="1360" y="1704"/>
                      </a:cubicBezTo>
                      <a:lnTo>
                        <a:pt x="1354" y="1707"/>
                      </a:ln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3" y="1824"/>
                        <a:pt x="591" y="1787"/>
                        <a:pt x="445" y="1707"/>
                      </a:cubicBezTo>
                      <a:cubicBezTo>
                        <a:pt x="443" y="1706"/>
                        <a:pt x="441" y="1705"/>
                        <a:pt x="440" y="1704"/>
                      </a:cubicBezTo>
                      <a:cubicBezTo>
                        <a:pt x="302" y="1624"/>
                        <a:pt x="204" y="1526"/>
                        <a:pt x="124" y="1389"/>
                      </a:cubicBezTo>
                      <a:cubicBezTo>
                        <a:pt x="123" y="1386"/>
                        <a:pt x="121" y="1383"/>
                        <a:pt x="120" y="1381"/>
                      </a:cubicBezTo>
                      <a:cubicBezTo>
                        <a:pt x="37" y="1234"/>
                        <a:pt x="0" y="1091"/>
                        <a:pt x="0" y="923"/>
                      </a:cubicBezTo>
                      <a:lnTo>
                        <a:pt x="0" y="910"/>
                      </a:lnTo>
                      <a:lnTo>
                        <a:pt x="0" y="896"/>
                      </a:lnTo>
                      <a:cubicBezTo>
                        <a:pt x="0" y="729"/>
                        <a:pt x="37" y="586"/>
                        <a:pt x="120" y="441"/>
                      </a:cubicBezTo>
                      <a:lnTo>
                        <a:pt x="123" y="435"/>
                      </a:lnTo>
                      <a:cubicBezTo>
                        <a:pt x="202" y="298"/>
                        <a:pt x="301" y="199"/>
                        <a:pt x="438" y="120"/>
                      </a:cubicBezTo>
                      <a:cubicBezTo>
                        <a:pt x="441" y="118"/>
                        <a:pt x="443" y="117"/>
                        <a:pt x="445" y="116"/>
                      </a:cubicBezTo>
                      <a:cubicBezTo>
                        <a:pt x="577" y="43"/>
                        <a:pt x="706" y="6"/>
                        <a:pt x="853" y="0"/>
                      </a:cubicBezTo>
                      <a:lnTo>
                        <a:pt x="948" y="0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39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6" y="1375"/>
                        <a:pt x="758" y="1421"/>
                        <a:pt x="900" y="1421"/>
                      </a:cubicBezTo>
                      <a:cubicBezTo>
                        <a:pt x="1041" y="1421"/>
                        <a:pt x="1152" y="1374"/>
                        <a:pt x="1235" y="1282"/>
                      </a:cubicBezTo>
                      <a:cubicBezTo>
                        <a:pt x="1318" y="1190"/>
                        <a:pt x="1360" y="1066"/>
                        <a:pt x="1361" y="910"/>
                      </a:cubicBezTo>
                      <a:cubicBezTo>
                        <a:pt x="1361" y="753"/>
                        <a:pt x="1319" y="630"/>
                        <a:pt x="1236" y="538"/>
                      </a:cubicBezTo>
                      <a:cubicBezTo>
                        <a:pt x="1153" y="446"/>
                        <a:pt x="1041" y="399"/>
                        <a:pt x="900" y="399"/>
                      </a:cubicBezTo>
                      <a:cubicBezTo>
                        <a:pt x="758" y="399"/>
                        <a:pt x="646" y="445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51" name="Freeform 3">
                  <a:extLst>
                    <a:ext uri="{FF2B5EF4-FFF2-40B4-BE49-F238E27FC236}">
                      <a16:creationId xmlns:a16="http://schemas.microsoft.com/office/drawing/2014/main" id="{DB85BCE5-035B-8E45-9E12-B640FD668A8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12341" y="3175689"/>
                  <a:ext cx="505216" cy="530994"/>
                </a:xfrm>
                <a:custGeom>
                  <a:avLst/>
                  <a:gdLst>
                    <a:gd name="T0" fmla="*/ 1437 w 1730"/>
                    <a:gd name="T1" fmla="*/ 164 h 1815"/>
                    <a:gd name="T2" fmla="*/ 1623 w 1730"/>
                    <a:gd name="T3" fmla="*/ 373 h 1815"/>
                    <a:gd name="T4" fmla="*/ 1707 w 1730"/>
                    <a:gd name="T5" fmla="*/ 607 h 1815"/>
                    <a:gd name="T6" fmla="*/ 1251 w 1730"/>
                    <a:gd name="T7" fmla="*/ 607 h 1815"/>
                    <a:gd name="T8" fmla="*/ 1237 w 1730"/>
                    <a:gd name="T9" fmla="*/ 581 h 1815"/>
                    <a:gd name="T10" fmla="*/ 1112 w 1730"/>
                    <a:gd name="T11" fmla="*/ 455 h 1815"/>
                    <a:gd name="T12" fmla="*/ 901 w 1730"/>
                    <a:gd name="T13" fmla="*/ 398 h 1815"/>
                    <a:gd name="T14" fmla="*/ 887 w 1730"/>
                    <a:gd name="T15" fmla="*/ 398 h 1815"/>
                    <a:gd name="T16" fmla="*/ 869 w 1730"/>
                    <a:gd name="T17" fmla="*/ 398 h 1815"/>
                    <a:gd name="T18" fmla="*/ 660 w 1730"/>
                    <a:gd name="T19" fmla="*/ 454 h 1815"/>
                    <a:gd name="T20" fmla="*/ 559 w 1730"/>
                    <a:gd name="T21" fmla="*/ 535 h 1815"/>
                    <a:gd name="T22" fmla="*/ 436 w 1730"/>
                    <a:gd name="T23" fmla="*/ 906 h 1815"/>
                    <a:gd name="T24" fmla="*/ 565 w 1730"/>
                    <a:gd name="T25" fmla="*/ 1296 h 1815"/>
                    <a:gd name="T26" fmla="*/ 934 w 1730"/>
                    <a:gd name="T27" fmla="*/ 1432 h 1815"/>
                    <a:gd name="T28" fmla="*/ 946 w 1730"/>
                    <a:gd name="T29" fmla="*/ 1433 h 1815"/>
                    <a:gd name="T30" fmla="*/ 1164 w 1730"/>
                    <a:gd name="T31" fmla="*/ 1374 h 1815"/>
                    <a:gd name="T32" fmla="*/ 1324 w 1730"/>
                    <a:gd name="T33" fmla="*/ 1215 h 1815"/>
                    <a:gd name="T34" fmla="*/ 1368 w 1730"/>
                    <a:gd name="T35" fmla="*/ 1107 h 1815"/>
                    <a:gd name="T36" fmla="*/ 825 w 1730"/>
                    <a:gd name="T37" fmla="*/ 1107 h 1815"/>
                    <a:gd name="T38" fmla="*/ 825 w 1730"/>
                    <a:gd name="T39" fmla="*/ 798 h 1815"/>
                    <a:gd name="T40" fmla="*/ 1729 w 1730"/>
                    <a:gd name="T41" fmla="*/ 798 h 1815"/>
                    <a:gd name="T42" fmla="*/ 1729 w 1730"/>
                    <a:gd name="T43" fmla="*/ 1223 h 1815"/>
                    <a:gd name="T44" fmla="*/ 1656 w 1730"/>
                    <a:gd name="T45" fmla="*/ 1387 h 1815"/>
                    <a:gd name="T46" fmla="*/ 1568 w 1730"/>
                    <a:gd name="T47" fmla="*/ 1513 h 1815"/>
                    <a:gd name="T48" fmla="*/ 1350 w 1730"/>
                    <a:gd name="T49" fmla="*/ 1695 h 1815"/>
                    <a:gd name="T50" fmla="*/ 1285 w 1730"/>
                    <a:gd name="T51" fmla="*/ 1729 h 1815"/>
                    <a:gd name="T52" fmla="*/ 905 w 1730"/>
                    <a:gd name="T53" fmla="*/ 1814 h 1815"/>
                    <a:gd name="T54" fmla="*/ 890 w 1730"/>
                    <a:gd name="T55" fmla="*/ 1814 h 1815"/>
                    <a:gd name="T56" fmla="*/ 868 w 1730"/>
                    <a:gd name="T57" fmla="*/ 1814 h 1815"/>
                    <a:gd name="T58" fmla="*/ 419 w 1730"/>
                    <a:gd name="T59" fmla="*/ 1699 h 1815"/>
                    <a:gd name="T60" fmla="*/ 413 w 1730"/>
                    <a:gd name="T61" fmla="*/ 1696 h 1815"/>
                    <a:gd name="T62" fmla="*/ 126 w 1730"/>
                    <a:gd name="T63" fmla="*/ 1408 h 1815"/>
                    <a:gd name="T64" fmla="*/ 109 w 1730"/>
                    <a:gd name="T65" fmla="*/ 1378 h 1815"/>
                    <a:gd name="T66" fmla="*/ 0 w 1730"/>
                    <a:gd name="T67" fmla="*/ 925 h 1815"/>
                    <a:gd name="T68" fmla="*/ 0 w 1730"/>
                    <a:gd name="T69" fmla="*/ 907 h 1815"/>
                    <a:gd name="T70" fmla="*/ 0 w 1730"/>
                    <a:gd name="T71" fmla="*/ 890 h 1815"/>
                    <a:gd name="T72" fmla="*/ 109 w 1730"/>
                    <a:gd name="T73" fmla="*/ 437 h 1815"/>
                    <a:gd name="T74" fmla="*/ 125 w 1730"/>
                    <a:gd name="T75" fmla="*/ 408 h 1815"/>
                    <a:gd name="T76" fmla="*/ 414 w 1730"/>
                    <a:gd name="T77" fmla="*/ 119 h 1815"/>
                    <a:gd name="T78" fmla="*/ 419 w 1730"/>
                    <a:gd name="T79" fmla="*/ 116 h 1815"/>
                    <a:gd name="T80" fmla="*/ 866 w 1730"/>
                    <a:gd name="T81" fmla="*/ 1 h 1815"/>
                    <a:gd name="T82" fmla="*/ 886 w 1730"/>
                    <a:gd name="T83" fmla="*/ 1 h 1815"/>
                    <a:gd name="T84" fmla="*/ 1437 w 1730"/>
                    <a:gd name="T85" fmla="*/ 164 h 1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730" h="1815">
                      <a:moveTo>
                        <a:pt x="1437" y="164"/>
                      </a:moveTo>
                      <a:cubicBezTo>
                        <a:pt x="1517" y="223"/>
                        <a:pt x="1573" y="287"/>
                        <a:pt x="1623" y="373"/>
                      </a:cubicBezTo>
                      <a:cubicBezTo>
                        <a:pt x="1667" y="449"/>
                        <a:pt x="1692" y="520"/>
                        <a:pt x="1707" y="607"/>
                      </a:cubicBezTo>
                      <a:lnTo>
                        <a:pt x="1251" y="607"/>
                      </a:lnTo>
                      <a:cubicBezTo>
                        <a:pt x="1246" y="598"/>
                        <a:pt x="1242" y="590"/>
                        <a:pt x="1237" y="581"/>
                      </a:cubicBezTo>
                      <a:cubicBezTo>
                        <a:pt x="1206" y="527"/>
                        <a:pt x="1167" y="487"/>
                        <a:pt x="1112" y="455"/>
                      </a:cubicBezTo>
                      <a:cubicBezTo>
                        <a:pt x="1045" y="416"/>
                        <a:pt x="979" y="398"/>
                        <a:pt x="901" y="398"/>
                      </a:cubicBezTo>
                      <a:cubicBezTo>
                        <a:pt x="896" y="398"/>
                        <a:pt x="892" y="398"/>
                        <a:pt x="887" y="398"/>
                      </a:cubicBezTo>
                      <a:cubicBezTo>
                        <a:pt x="881" y="398"/>
                        <a:pt x="875" y="398"/>
                        <a:pt x="869" y="398"/>
                      </a:cubicBezTo>
                      <a:cubicBezTo>
                        <a:pt x="792" y="398"/>
                        <a:pt x="728" y="415"/>
                        <a:pt x="660" y="454"/>
                      </a:cubicBezTo>
                      <a:cubicBezTo>
                        <a:pt x="621" y="477"/>
                        <a:pt x="590" y="501"/>
                        <a:pt x="559" y="535"/>
                      </a:cubicBezTo>
                      <a:cubicBezTo>
                        <a:pt x="477" y="627"/>
                        <a:pt x="436" y="751"/>
                        <a:pt x="436" y="906"/>
                      </a:cubicBezTo>
                      <a:cubicBezTo>
                        <a:pt x="436" y="1075"/>
                        <a:pt x="479" y="1205"/>
                        <a:pt x="565" y="1296"/>
                      </a:cubicBezTo>
                      <a:cubicBezTo>
                        <a:pt x="652" y="1387"/>
                        <a:pt x="775" y="1432"/>
                        <a:pt x="934" y="1432"/>
                      </a:cubicBezTo>
                      <a:cubicBezTo>
                        <a:pt x="939" y="1433"/>
                        <a:pt x="942" y="1433"/>
                        <a:pt x="946" y="1433"/>
                      </a:cubicBezTo>
                      <a:cubicBezTo>
                        <a:pt x="1026" y="1433"/>
                        <a:pt x="1095" y="1414"/>
                        <a:pt x="1164" y="1374"/>
                      </a:cubicBezTo>
                      <a:cubicBezTo>
                        <a:pt x="1234" y="1334"/>
                        <a:pt x="1283" y="1284"/>
                        <a:pt x="1324" y="1215"/>
                      </a:cubicBezTo>
                      <a:cubicBezTo>
                        <a:pt x="1344" y="1179"/>
                        <a:pt x="1357" y="1147"/>
                        <a:pt x="1368" y="1107"/>
                      </a:cubicBezTo>
                      <a:lnTo>
                        <a:pt x="825" y="1107"/>
                      </a:lnTo>
                      <a:lnTo>
                        <a:pt x="825" y="798"/>
                      </a:lnTo>
                      <a:lnTo>
                        <a:pt x="1729" y="798"/>
                      </a:lnTo>
                      <a:lnTo>
                        <a:pt x="1729" y="1223"/>
                      </a:lnTo>
                      <a:cubicBezTo>
                        <a:pt x="1710" y="1283"/>
                        <a:pt x="1688" y="1333"/>
                        <a:pt x="1656" y="1387"/>
                      </a:cubicBezTo>
                      <a:cubicBezTo>
                        <a:pt x="1629" y="1434"/>
                        <a:pt x="1603" y="1471"/>
                        <a:pt x="1568" y="1513"/>
                      </a:cubicBezTo>
                      <a:cubicBezTo>
                        <a:pt x="1503" y="1590"/>
                        <a:pt x="1437" y="1645"/>
                        <a:pt x="1350" y="1695"/>
                      </a:cubicBezTo>
                      <a:cubicBezTo>
                        <a:pt x="1327" y="1708"/>
                        <a:pt x="1308" y="1718"/>
                        <a:pt x="1285" y="1729"/>
                      </a:cubicBezTo>
                      <a:cubicBezTo>
                        <a:pt x="1160" y="1788"/>
                        <a:pt x="1043" y="1814"/>
                        <a:pt x="905" y="1814"/>
                      </a:cubicBezTo>
                      <a:cubicBezTo>
                        <a:pt x="899" y="1814"/>
                        <a:pt x="895" y="1814"/>
                        <a:pt x="890" y="1814"/>
                      </a:cubicBezTo>
                      <a:cubicBezTo>
                        <a:pt x="882" y="1814"/>
                        <a:pt x="876" y="1814"/>
                        <a:pt x="868" y="1814"/>
                      </a:cubicBezTo>
                      <a:cubicBezTo>
                        <a:pt x="703" y="1814"/>
                        <a:pt x="563" y="1778"/>
                        <a:pt x="419" y="1699"/>
                      </a:cubicBezTo>
                      <a:cubicBezTo>
                        <a:pt x="417" y="1698"/>
                        <a:pt x="415" y="1697"/>
                        <a:pt x="413" y="1696"/>
                      </a:cubicBezTo>
                      <a:cubicBezTo>
                        <a:pt x="287" y="1624"/>
                        <a:pt x="198" y="1533"/>
                        <a:pt x="126" y="1408"/>
                      </a:cubicBezTo>
                      <a:cubicBezTo>
                        <a:pt x="120" y="1398"/>
                        <a:pt x="115" y="1389"/>
                        <a:pt x="109" y="1378"/>
                      </a:cubicBezTo>
                      <a:cubicBezTo>
                        <a:pt x="34" y="1231"/>
                        <a:pt x="0" y="1090"/>
                        <a:pt x="0" y="925"/>
                      </a:cubicBezTo>
                      <a:cubicBezTo>
                        <a:pt x="0" y="919"/>
                        <a:pt x="0" y="913"/>
                        <a:pt x="0" y="907"/>
                      </a:cubicBezTo>
                      <a:cubicBezTo>
                        <a:pt x="0" y="902"/>
                        <a:pt x="0" y="897"/>
                        <a:pt x="0" y="890"/>
                      </a:cubicBezTo>
                      <a:cubicBezTo>
                        <a:pt x="0" y="725"/>
                        <a:pt x="34" y="584"/>
                        <a:pt x="109" y="437"/>
                      </a:cubicBezTo>
                      <a:cubicBezTo>
                        <a:pt x="115" y="427"/>
                        <a:pt x="119" y="418"/>
                        <a:pt x="125" y="408"/>
                      </a:cubicBezTo>
                      <a:cubicBezTo>
                        <a:pt x="198" y="282"/>
                        <a:pt x="288" y="191"/>
                        <a:pt x="414" y="119"/>
                      </a:cubicBezTo>
                      <a:cubicBezTo>
                        <a:pt x="415" y="118"/>
                        <a:pt x="417" y="117"/>
                        <a:pt x="419" y="116"/>
                      </a:cubicBezTo>
                      <a:cubicBezTo>
                        <a:pt x="562" y="37"/>
                        <a:pt x="702" y="1"/>
                        <a:pt x="866" y="1"/>
                      </a:cubicBezTo>
                      <a:cubicBezTo>
                        <a:pt x="873" y="1"/>
                        <a:pt x="879" y="1"/>
                        <a:pt x="886" y="1"/>
                      </a:cubicBezTo>
                      <a:cubicBezTo>
                        <a:pt x="1109" y="0"/>
                        <a:pt x="1293" y="55"/>
                        <a:pt x="1437" y="16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52" name="Freeform 4">
                  <a:extLst>
                    <a:ext uri="{FF2B5EF4-FFF2-40B4-BE49-F238E27FC236}">
                      <a16:creationId xmlns:a16="http://schemas.microsoft.com/office/drawing/2014/main" id="{65615133-7180-A743-BA71-8A3E86A93D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09064" y="3173112"/>
                  <a:ext cx="525838" cy="533572"/>
                </a:xfrm>
                <a:custGeom>
                  <a:avLst/>
                  <a:gdLst>
                    <a:gd name="T0" fmla="*/ 1357 w 1800"/>
                    <a:gd name="T1" fmla="*/ 117 h 1825"/>
                    <a:gd name="T2" fmla="*/ 1364 w 1800"/>
                    <a:gd name="T3" fmla="*/ 121 h 1825"/>
                    <a:gd name="T4" fmla="*/ 1675 w 1800"/>
                    <a:gd name="T5" fmla="*/ 432 h 1825"/>
                    <a:gd name="T6" fmla="*/ 1680 w 1800"/>
                    <a:gd name="T7" fmla="*/ 442 h 1825"/>
                    <a:gd name="T8" fmla="*/ 1799 w 1800"/>
                    <a:gd name="T9" fmla="*/ 897 h 1825"/>
                    <a:gd name="T10" fmla="*/ 1799 w 1800"/>
                    <a:gd name="T11" fmla="*/ 910 h 1825"/>
                    <a:gd name="T12" fmla="*/ 1799 w 1800"/>
                    <a:gd name="T13" fmla="*/ 924 h 1825"/>
                    <a:gd name="T14" fmla="*/ 1679 w 1800"/>
                    <a:gd name="T15" fmla="*/ 1381 h 1825"/>
                    <a:gd name="T16" fmla="*/ 1675 w 1800"/>
                    <a:gd name="T17" fmla="*/ 1389 h 1825"/>
                    <a:gd name="T18" fmla="*/ 1360 w 1800"/>
                    <a:gd name="T19" fmla="*/ 1704 h 1825"/>
                    <a:gd name="T20" fmla="*/ 1354 w 1800"/>
                    <a:gd name="T21" fmla="*/ 1707 h 1825"/>
                    <a:gd name="T22" fmla="*/ 900 w 1800"/>
                    <a:gd name="T23" fmla="*/ 1824 h 1825"/>
                    <a:gd name="T24" fmla="*/ 445 w 1800"/>
                    <a:gd name="T25" fmla="*/ 1707 h 1825"/>
                    <a:gd name="T26" fmla="*/ 439 w 1800"/>
                    <a:gd name="T27" fmla="*/ 1703 h 1825"/>
                    <a:gd name="T28" fmla="*/ 124 w 1800"/>
                    <a:gd name="T29" fmla="*/ 1388 h 1825"/>
                    <a:gd name="T30" fmla="*/ 120 w 1800"/>
                    <a:gd name="T31" fmla="*/ 1382 h 1825"/>
                    <a:gd name="T32" fmla="*/ 0 w 1800"/>
                    <a:gd name="T33" fmla="*/ 925 h 1825"/>
                    <a:gd name="T34" fmla="*/ 0 w 1800"/>
                    <a:gd name="T35" fmla="*/ 910 h 1825"/>
                    <a:gd name="T36" fmla="*/ 0 w 1800"/>
                    <a:gd name="T37" fmla="*/ 895 h 1825"/>
                    <a:gd name="T38" fmla="*/ 120 w 1800"/>
                    <a:gd name="T39" fmla="*/ 441 h 1825"/>
                    <a:gd name="T40" fmla="*/ 123 w 1800"/>
                    <a:gd name="T41" fmla="*/ 436 h 1825"/>
                    <a:gd name="T42" fmla="*/ 438 w 1800"/>
                    <a:gd name="T43" fmla="*/ 121 h 1825"/>
                    <a:gd name="T44" fmla="*/ 445 w 1800"/>
                    <a:gd name="T45" fmla="*/ 117 h 1825"/>
                    <a:gd name="T46" fmla="*/ 900 w 1800"/>
                    <a:gd name="T47" fmla="*/ 0 h 1825"/>
                    <a:gd name="T48" fmla="*/ 1356 w 1800"/>
                    <a:gd name="T49" fmla="*/ 117 h 1825"/>
                    <a:gd name="T50" fmla="*/ 1357 w 1800"/>
                    <a:gd name="T51" fmla="*/ 117 h 1825"/>
                    <a:gd name="T52" fmla="*/ 563 w 1800"/>
                    <a:gd name="T53" fmla="*/ 538 h 1825"/>
                    <a:gd name="T54" fmla="*/ 439 w 1800"/>
                    <a:gd name="T55" fmla="*/ 910 h 1825"/>
                    <a:gd name="T56" fmla="*/ 563 w 1800"/>
                    <a:gd name="T57" fmla="*/ 1282 h 1825"/>
                    <a:gd name="T58" fmla="*/ 900 w 1800"/>
                    <a:gd name="T59" fmla="*/ 1421 h 1825"/>
                    <a:gd name="T60" fmla="*/ 1235 w 1800"/>
                    <a:gd name="T61" fmla="*/ 1283 h 1825"/>
                    <a:gd name="T62" fmla="*/ 1361 w 1800"/>
                    <a:gd name="T63" fmla="*/ 912 h 1825"/>
                    <a:gd name="T64" fmla="*/ 1236 w 1800"/>
                    <a:gd name="T65" fmla="*/ 539 h 1825"/>
                    <a:gd name="T66" fmla="*/ 900 w 1800"/>
                    <a:gd name="T67" fmla="*/ 400 h 1825"/>
                    <a:gd name="T68" fmla="*/ 563 w 1800"/>
                    <a:gd name="T69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800" h="1825">
                      <a:moveTo>
                        <a:pt x="1357" y="117"/>
                      </a:moveTo>
                      <a:cubicBezTo>
                        <a:pt x="1359" y="118"/>
                        <a:pt x="1361" y="120"/>
                        <a:pt x="1364" y="121"/>
                      </a:cubicBezTo>
                      <a:cubicBezTo>
                        <a:pt x="1499" y="199"/>
                        <a:pt x="1597" y="297"/>
                        <a:pt x="1675" y="432"/>
                      </a:cubicBezTo>
                      <a:cubicBezTo>
                        <a:pt x="1677" y="436"/>
                        <a:pt x="1679" y="438"/>
                        <a:pt x="1680" y="442"/>
                      </a:cubicBezTo>
                      <a:cubicBezTo>
                        <a:pt x="1762" y="588"/>
                        <a:pt x="1799" y="730"/>
                        <a:pt x="1799" y="897"/>
                      </a:cubicBezTo>
                      <a:cubicBezTo>
                        <a:pt x="1799" y="901"/>
                        <a:pt x="1799" y="906"/>
                        <a:pt x="1799" y="910"/>
                      </a:cubicBezTo>
                      <a:cubicBezTo>
                        <a:pt x="1799" y="915"/>
                        <a:pt x="1799" y="919"/>
                        <a:pt x="1799" y="924"/>
                      </a:cubicBez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8" y="1383"/>
                        <a:pt x="1676" y="1386"/>
                        <a:pt x="1675" y="1389"/>
                      </a:cubicBezTo>
                      <a:cubicBezTo>
                        <a:pt x="1596" y="1526"/>
                        <a:pt x="1497" y="1624"/>
                        <a:pt x="1360" y="1704"/>
                      </a:cubicBezTo>
                      <a:cubicBezTo>
                        <a:pt x="1358" y="1705"/>
                        <a:pt x="1356" y="1706"/>
                        <a:pt x="1354" y="1707"/>
                      </a:cubicBez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4" y="1824"/>
                        <a:pt x="591" y="1787"/>
                        <a:pt x="445" y="1707"/>
                      </a:cubicBezTo>
                      <a:cubicBezTo>
                        <a:pt x="443" y="1706"/>
                        <a:pt x="441" y="1704"/>
                        <a:pt x="439" y="1703"/>
                      </a:cubicBezTo>
                      <a:cubicBezTo>
                        <a:pt x="301" y="1624"/>
                        <a:pt x="203" y="1525"/>
                        <a:pt x="124" y="1388"/>
                      </a:cubicBezTo>
                      <a:cubicBezTo>
                        <a:pt x="122" y="1386"/>
                        <a:pt x="121" y="1384"/>
                        <a:pt x="120" y="1382"/>
                      </a:cubicBezTo>
                      <a:cubicBezTo>
                        <a:pt x="38" y="1235"/>
                        <a:pt x="0" y="1093"/>
                        <a:pt x="0" y="925"/>
                      </a:cubicBezTo>
                      <a:cubicBezTo>
                        <a:pt x="0" y="920"/>
                        <a:pt x="0" y="915"/>
                        <a:pt x="0" y="910"/>
                      </a:cubicBezTo>
                      <a:cubicBezTo>
                        <a:pt x="0" y="905"/>
                        <a:pt x="0" y="901"/>
                        <a:pt x="0" y="895"/>
                      </a:cubicBezTo>
                      <a:cubicBezTo>
                        <a:pt x="0" y="728"/>
                        <a:pt x="38" y="586"/>
                        <a:pt x="120" y="441"/>
                      </a:cubicBezTo>
                      <a:cubicBezTo>
                        <a:pt x="121" y="439"/>
                        <a:pt x="122" y="438"/>
                        <a:pt x="123" y="436"/>
                      </a:cubicBezTo>
                      <a:cubicBezTo>
                        <a:pt x="202" y="299"/>
                        <a:pt x="301" y="200"/>
                        <a:pt x="438" y="121"/>
                      </a:cubicBezTo>
                      <a:cubicBezTo>
                        <a:pt x="440" y="120"/>
                        <a:pt x="442" y="118"/>
                        <a:pt x="445" y="117"/>
                      </a:cubicBezTo>
                      <a:cubicBezTo>
                        <a:pt x="591" y="36"/>
                        <a:pt x="733" y="0"/>
                        <a:pt x="900" y="0"/>
                      </a:cubicBezTo>
                      <a:cubicBezTo>
                        <a:pt x="1068" y="0"/>
                        <a:pt x="1210" y="36"/>
                        <a:pt x="1356" y="117"/>
                      </a:cubicBezTo>
                      <a:lnTo>
                        <a:pt x="1357" y="117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40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7" y="1375"/>
                        <a:pt x="759" y="1421"/>
                        <a:pt x="900" y="1421"/>
                      </a:cubicBezTo>
                      <a:cubicBezTo>
                        <a:pt x="1041" y="1421"/>
                        <a:pt x="1152" y="1375"/>
                        <a:pt x="1235" y="1283"/>
                      </a:cubicBezTo>
                      <a:cubicBezTo>
                        <a:pt x="1319" y="1191"/>
                        <a:pt x="1361" y="1068"/>
                        <a:pt x="1361" y="912"/>
                      </a:cubicBezTo>
                      <a:cubicBezTo>
                        <a:pt x="1361" y="755"/>
                        <a:pt x="1319" y="631"/>
                        <a:pt x="1236" y="539"/>
                      </a:cubicBezTo>
                      <a:cubicBezTo>
                        <a:pt x="1153" y="447"/>
                        <a:pt x="1041" y="400"/>
                        <a:pt x="900" y="400"/>
                      </a:cubicBezTo>
                      <a:cubicBezTo>
                        <a:pt x="759" y="399"/>
                        <a:pt x="647" y="446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</p:grp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154B60C3-052A-4C4A-A9F4-A7E5BFFD8C05}"/>
                  </a:ext>
                </a:extLst>
              </p:cNvPr>
              <p:cNvSpPr/>
              <p:nvPr/>
            </p:nvSpPr>
            <p:spPr>
              <a:xfrm>
                <a:off x="6603220" y="2702964"/>
                <a:ext cx="3349702" cy="1473869"/>
              </a:xfrm>
              <a:prstGeom prst="rect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153" name="ZoneTexte 152">
              <a:extLst>
                <a:ext uri="{FF2B5EF4-FFF2-40B4-BE49-F238E27FC236}">
                  <a16:creationId xmlns:a16="http://schemas.microsoft.com/office/drawing/2014/main" id="{02CF06E7-9387-C741-94D3-BC5E16354E22}"/>
                </a:ext>
              </a:extLst>
            </p:cNvPr>
            <p:cNvSpPr txBox="1"/>
            <p:nvPr/>
          </p:nvSpPr>
          <p:spPr>
            <a:xfrm>
              <a:off x="8976320" y="4216908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changer l’épaisseur de trait</a:t>
              </a:r>
              <a:endParaRPr sz="900" dirty="0"/>
            </a:p>
          </p:txBody>
        </p:sp>
        <p:grpSp>
          <p:nvGrpSpPr>
            <p:cNvPr id="154" name="Groupe 153">
              <a:extLst>
                <a:ext uri="{FF2B5EF4-FFF2-40B4-BE49-F238E27FC236}">
                  <a16:creationId xmlns:a16="http://schemas.microsoft.com/office/drawing/2014/main" id="{D1DB6596-EA68-DD42-AF12-EE910A225234}"/>
                </a:ext>
              </a:extLst>
            </p:cNvPr>
            <p:cNvGrpSpPr/>
            <p:nvPr/>
          </p:nvGrpSpPr>
          <p:grpSpPr>
            <a:xfrm>
              <a:off x="6649749" y="4781287"/>
              <a:ext cx="946006" cy="416242"/>
              <a:chOff x="6603220" y="2702964"/>
              <a:chExt cx="3349702" cy="1473869"/>
            </a:xfrm>
          </p:grpSpPr>
          <p:grpSp>
            <p:nvGrpSpPr>
              <p:cNvPr id="155" name="Groupe 154">
                <a:extLst>
                  <a:ext uri="{FF2B5EF4-FFF2-40B4-BE49-F238E27FC236}">
                    <a16:creationId xmlns:a16="http://schemas.microsoft.com/office/drawing/2014/main" id="{DDC2F9F3-B7AE-704C-A774-1248C1715153}"/>
                  </a:ext>
                </a:extLst>
              </p:cNvPr>
              <p:cNvGrpSpPr/>
              <p:nvPr/>
            </p:nvGrpSpPr>
            <p:grpSpPr>
              <a:xfrm>
                <a:off x="7221241" y="3173112"/>
                <a:ext cx="2113661" cy="533572"/>
                <a:chOff x="7221241" y="3173112"/>
                <a:chExt cx="2113661" cy="533572"/>
              </a:xfrm>
              <a:solidFill>
                <a:schemeClr val="tx2"/>
              </a:solidFill>
            </p:grpSpPr>
            <p:sp>
              <p:nvSpPr>
                <p:cNvPr id="157" name="Freeform 1">
                  <a:extLst>
                    <a:ext uri="{FF2B5EF4-FFF2-40B4-BE49-F238E27FC236}">
                      <a16:creationId xmlns:a16="http://schemas.microsoft.com/office/drawing/2014/main" id="{28826964-8C36-1D4D-B402-6142E536461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21241" y="3180845"/>
                  <a:ext cx="293850" cy="520684"/>
                </a:xfrm>
                <a:custGeom>
                  <a:avLst/>
                  <a:gdLst>
                    <a:gd name="T0" fmla="*/ 431 w 1006"/>
                    <a:gd name="T1" fmla="*/ 1449 h 1780"/>
                    <a:gd name="T2" fmla="*/ 1005 w 1006"/>
                    <a:gd name="T3" fmla="*/ 1449 h 1780"/>
                    <a:gd name="T4" fmla="*/ 1005 w 1006"/>
                    <a:gd name="T5" fmla="*/ 1779 h 1780"/>
                    <a:gd name="T6" fmla="*/ 0 w 1006"/>
                    <a:gd name="T7" fmla="*/ 1779 h 1780"/>
                    <a:gd name="T8" fmla="*/ 0 w 1006"/>
                    <a:gd name="T9" fmla="*/ 0 h 1780"/>
                    <a:gd name="T10" fmla="*/ 431 w 1006"/>
                    <a:gd name="T11" fmla="*/ 0 h 1780"/>
                    <a:gd name="T12" fmla="*/ 431 w 1006"/>
                    <a:gd name="T13" fmla="*/ 1449 h 17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6" h="1780">
                      <a:moveTo>
                        <a:pt x="431" y="1449"/>
                      </a:moveTo>
                      <a:lnTo>
                        <a:pt x="1005" y="1449"/>
                      </a:lnTo>
                      <a:lnTo>
                        <a:pt x="1005" y="1779"/>
                      </a:lnTo>
                      <a:lnTo>
                        <a:pt x="0" y="1779"/>
                      </a:lnTo>
                      <a:lnTo>
                        <a:pt x="0" y="0"/>
                      </a:lnTo>
                      <a:lnTo>
                        <a:pt x="431" y="0"/>
                      </a:lnTo>
                      <a:lnTo>
                        <a:pt x="431" y="1449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58" name="Freeform 2">
                  <a:extLst>
                    <a:ext uri="{FF2B5EF4-FFF2-40B4-BE49-F238E27FC236}">
                      <a16:creationId xmlns:a16="http://schemas.microsoft.com/office/drawing/2014/main" id="{22D3406C-B47A-B648-B2FE-F3B1BCA3AC7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93708" y="3173112"/>
                  <a:ext cx="525838" cy="533572"/>
                </a:xfrm>
                <a:custGeom>
                  <a:avLst/>
                  <a:gdLst>
                    <a:gd name="T0" fmla="*/ 948 w 1800"/>
                    <a:gd name="T1" fmla="*/ 0 h 1825"/>
                    <a:gd name="T2" fmla="*/ 1357 w 1800"/>
                    <a:gd name="T3" fmla="*/ 116 h 1825"/>
                    <a:gd name="T4" fmla="*/ 1358 w 1800"/>
                    <a:gd name="T5" fmla="*/ 117 h 1825"/>
                    <a:gd name="T6" fmla="*/ 1365 w 1800"/>
                    <a:gd name="T7" fmla="*/ 121 h 1825"/>
                    <a:gd name="T8" fmla="*/ 1677 w 1800"/>
                    <a:gd name="T9" fmla="*/ 433 h 1825"/>
                    <a:gd name="T10" fmla="*/ 1682 w 1800"/>
                    <a:gd name="T11" fmla="*/ 442 h 1825"/>
                    <a:gd name="T12" fmla="*/ 1799 w 1800"/>
                    <a:gd name="T13" fmla="*/ 894 h 1825"/>
                    <a:gd name="T14" fmla="*/ 1799 w 1800"/>
                    <a:gd name="T15" fmla="*/ 910 h 1825"/>
                    <a:gd name="T16" fmla="*/ 1799 w 1800"/>
                    <a:gd name="T17" fmla="*/ 924 h 1825"/>
                    <a:gd name="T18" fmla="*/ 1679 w 1800"/>
                    <a:gd name="T19" fmla="*/ 1381 h 1825"/>
                    <a:gd name="T20" fmla="*/ 1674 w 1800"/>
                    <a:gd name="T21" fmla="*/ 1389 h 1825"/>
                    <a:gd name="T22" fmla="*/ 1360 w 1800"/>
                    <a:gd name="T23" fmla="*/ 1704 h 1825"/>
                    <a:gd name="T24" fmla="*/ 1354 w 1800"/>
                    <a:gd name="T25" fmla="*/ 1707 h 1825"/>
                    <a:gd name="T26" fmla="*/ 900 w 1800"/>
                    <a:gd name="T27" fmla="*/ 1824 h 1825"/>
                    <a:gd name="T28" fmla="*/ 445 w 1800"/>
                    <a:gd name="T29" fmla="*/ 1707 h 1825"/>
                    <a:gd name="T30" fmla="*/ 440 w 1800"/>
                    <a:gd name="T31" fmla="*/ 1704 h 1825"/>
                    <a:gd name="T32" fmla="*/ 124 w 1800"/>
                    <a:gd name="T33" fmla="*/ 1389 h 1825"/>
                    <a:gd name="T34" fmla="*/ 120 w 1800"/>
                    <a:gd name="T35" fmla="*/ 1381 h 1825"/>
                    <a:gd name="T36" fmla="*/ 0 w 1800"/>
                    <a:gd name="T37" fmla="*/ 923 h 1825"/>
                    <a:gd name="T38" fmla="*/ 0 w 1800"/>
                    <a:gd name="T39" fmla="*/ 910 h 1825"/>
                    <a:gd name="T40" fmla="*/ 0 w 1800"/>
                    <a:gd name="T41" fmla="*/ 896 h 1825"/>
                    <a:gd name="T42" fmla="*/ 120 w 1800"/>
                    <a:gd name="T43" fmla="*/ 441 h 1825"/>
                    <a:gd name="T44" fmla="*/ 123 w 1800"/>
                    <a:gd name="T45" fmla="*/ 435 h 1825"/>
                    <a:gd name="T46" fmla="*/ 438 w 1800"/>
                    <a:gd name="T47" fmla="*/ 120 h 1825"/>
                    <a:gd name="T48" fmla="*/ 445 w 1800"/>
                    <a:gd name="T49" fmla="*/ 116 h 1825"/>
                    <a:gd name="T50" fmla="*/ 853 w 1800"/>
                    <a:gd name="T51" fmla="*/ 0 h 1825"/>
                    <a:gd name="T52" fmla="*/ 948 w 1800"/>
                    <a:gd name="T53" fmla="*/ 0 h 1825"/>
                    <a:gd name="T54" fmla="*/ 563 w 1800"/>
                    <a:gd name="T55" fmla="*/ 538 h 1825"/>
                    <a:gd name="T56" fmla="*/ 439 w 1800"/>
                    <a:gd name="T57" fmla="*/ 910 h 1825"/>
                    <a:gd name="T58" fmla="*/ 563 w 1800"/>
                    <a:gd name="T59" fmla="*/ 1282 h 1825"/>
                    <a:gd name="T60" fmla="*/ 900 w 1800"/>
                    <a:gd name="T61" fmla="*/ 1421 h 1825"/>
                    <a:gd name="T62" fmla="*/ 1235 w 1800"/>
                    <a:gd name="T63" fmla="*/ 1282 h 1825"/>
                    <a:gd name="T64" fmla="*/ 1361 w 1800"/>
                    <a:gd name="T65" fmla="*/ 910 h 1825"/>
                    <a:gd name="T66" fmla="*/ 1236 w 1800"/>
                    <a:gd name="T67" fmla="*/ 538 h 1825"/>
                    <a:gd name="T68" fmla="*/ 900 w 1800"/>
                    <a:gd name="T69" fmla="*/ 399 h 1825"/>
                    <a:gd name="T70" fmla="*/ 563 w 1800"/>
                    <a:gd name="T71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00" h="1825">
                      <a:moveTo>
                        <a:pt x="948" y="0"/>
                      </a:moveTo>
                      <a:cubicBezTo>
                        <a:pt x="1095" y="6"/>
                        <a:pt x="1224" y="43"/>
                        <a:pt x="1357" y="116"/>
                      </a:cubicBezTo>
                      <a:lnTo>
                        <a:pt x="1358" y="117"/>
                      </a:lnTo>
                      <a:cubicBezTo>
                        <a:pt x="1361" y="118"/>
                        <a:pt x="1363" y="120"/>
                        <a:pt x="1365" y="121"/>
                      </a:cubicBezTo>
                      <a:cubicBezTo>
                        <a:pt x="1501" y="199"/>
                        <a:pt x="1598" y="297"/>
                        <a:pt x="1677" y="433"/>
                      </a:cubicBezTo>
                      <a:cubicBezTo>
                        <a:pt x="1679" y="436"/>
                        <a:pt x="1680" y="439"/>
                        <a:pt x="1682" y="442"/>
                      </a:cubicBezTo>
                      <a:cubicBezTo>
                        <a:pt x="1763" y="587"/>
                        <a:pt x="1799" y="728"/>
                        <a:pt x="1799" y="894"/>
                      </a:cubicBezTo>
                      <a:lnTo>
                        <a:pt x="1799" y="910"/>
                      </a:lnTo>
                      <a:lnTo>
                        <a:pt x="1799" y="924"/>
                      </a:ln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7" y="1384"/>
                        <a:pt x="1676" y="1386"/>
                        <a:pt x="1674" y="1389"/>
                      </a:cubicBezTo>
                      <a:cubicBezTo>
                        <a:pt x="1595" y="1526"/>
                        <a:pt x="1497" y="1625"/>
                        <a:pt x="1360" y="1704"/>
                      </a:cubicBezTo>
                      <a:lnTo>
                        <a:pt x="1354" y="1707"/>
                      </a:ln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3" y="1824"/>
                        <a:pt x="591" y="1787"/>
                        <a:pt x="445" y="1707"/>
                      </a:cubicBezTo>
                      <a:cubicBezTo>
                        <a:pt x="443" y="1706"/>
                        <a:pt x="441" y="1705"/>
                        <a:pt x="440" y="1704"/>
                      </a:cubicBezTo>
                      <a:cubicBezTo>
                        <a:pt x="302" y="1624"/>
                        <a:pt x="204" y="1526"/>
                        <a:pt x="124" y="1389"/>
                      </a:cubicBezTo>
                      <a:cubicBezTo>
                        <a:pt x="123" y="1386"/>
                        <a:pt x="121" y="1383"/>
                        <a:pt x="120" y="1381"/>
                      </a:cubicBezTo>
                      <a:cubicBezTo>
                        <a:pt x="37" y="1234"/>
                        <a:pt x="0" y="1091"/>
                        <a:pt x="0" y="923"/>
                      </a:cubicBezTo>
                      <a:lnTo>
                        <a:pt x="0" y="910"/>
                      </a:lnTo>
                      <a:lnTo>
                        <a:pt x="0" y="896"/>
                      </a:lnTo>
                      <a:cubicBezTo>
                        <a:pt x="0" y="729"/>
                        <a:pt x="37" y="586"/>
                        <a:pt x="120" y="441"/>
                      </a:cubicBezTo>
                      <a:lnTo>
                        <a:pt x="123" y="435"/>
                      </a:lnTo>
                      <a:cubicBezTo>
                        <a:pt x="202" y="298"/>
                        <a:pt x="301" y="199"/>
                        <a:pt x="438" y="120"/>
                      </a:cubicBezTo>
                      <a:cubicBezTo>
                        <a:pt x="441" y="118"/>
                        <a:pt x="443" y="117"/>
                        <a:pt x="445" y="116"/>
                      </a:cubicBezTo>
                      <a:cubicBezTo>
                        <a:pt x="577" y="43"/>
                        <a:pt x="706" y="6"/>
                        <a:pt x="853" y="0"/>
                      </a:cubicBezTo>
                      <a:lnTo>
                        <a:pt x="948" y="0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39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6" y="1375"/>
                        <a:pt x="758" y="1421"/>
                        <a:pt x="900" y="1421"/>
                      </a:cubicBezTo>
                      <a:cubicBezTo>
                        <a:pt x="1041" y="1421"/>
                        <a:pt x="1152" y="1374"/>
                        <a:pt x="1235" y="1282"/>
                      </a:cubicBezTo>
                      <a:cubicBezTo>
                        <a:pt x="1318" y="1190"/>
                        <a:pt x="1360" y="1066"/>
                        <a:pt x="1361" y="910"/>
                      </a:cubicBezTo>
                      <a:cubicBezTo>
                        <a:pt x="1361" y="753"/>
                        <a:pt x="1319" y="630"/>
                        <a:pt x="1236" y="538"/>
                      </a:cubicBezTo>
                      <a:cubicBezTo>
                        <a:pt x="1153" y="446"/>
                        <a:pt x="1041" y="399"/>
                        <a:pt x="900" y="399"/>
                      </a:cubicBezTo>
                      <a:cubicBezTo>
                        <a:pt x="758" y="399"/>
                        <a:pt x="646" y="445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59" name="Freeform 3">
                  <a:extLst>
                    <a:ext uri="{FF2B5EF4-FFF2-40B4-BE49-F238E27FC236}">
                      <a16:creationId xmlns:a16="http://schemas.microsoft.com/office/drawing/2014/main" id="{C60DE9D6-0F18-6049-8480-834692615B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12341" y="3175689"/>
                  <a:ext cx="505216" cy="530994"/>
                </a:xfrm>
                <a:custGeom>
                  <a:avLst/>
                  <a:gdLst>
                    <a:gd name="T0" fmla="*/ 1437 w 1730"/>
                    <a:gd name="T1" fmla="*/ 164 h 1815"/>
                    <a:gd name="T2" fmla="*/ 1623 w 1730"/>
                    <a:gd name="T3" fmla="*/ 373 h 1815"/>
                    <a:gd name="T4" fmla="*/ 1707 w 1730"/>
                    <a:gd name="T5" fmla="*/ 607 h 1815"/>
                    <a:gd name="T6" fmla="*/ 1251 w 1730"/>
                    <a:gd name="T7" fmla="*/ 607 h 1815"/>
                    <a:gd name="T8" fmla="*/ 1237 w 1730"/>
                    <a:gd name="T9" fmla="*/ 581 h 1815"/>
                    <a:gd name="T10" fmla="*/ 1112 w 1730"/>
                    <a:gd name="T11" fmla="*/ 455 h 1815"/>
                    <a:gd name="T12" fmla="*/ 901 w 1730"/>
                    <a:gd name="T13" fmla="*/ 398 h 1815"/>
                    <a:gd name="T14" fmla="*/ 887 w 1730"/>
                    <a:gd name="T15" fmla="*/ 398 h 1815"/>
                    <a:gd name="T16" fmla="*/ 869 w 1730"/>
                    <a:gd name="T17" fmla="*/ 398 h 1815"/>
                    <a:gd name="T18" fmla="*/ 660 w 1730"/>
                    <a:gd name="T19" fmla="*/ 454 h 1815"/>
                    <a:gd name="T20" fmla="*/ 559 w 1730"/>
                    <a:gd name="T21" fmla="*/ 535 h 1815"/>
                    <a:gd name="T22" fmla="*/ 436 w 1730"/>
                    <a:gd name="T23" fmla="*/ 906 h 1815"/>
                    <a:gd name="T24" fmla="*/ 565 w 1730"/>
                    <a:gd name="T25" fmla="*/ 1296 h 1815"/>
                    <a:gd name="T26" fmla="*/ 934 w 1730"/>
                    <a:gd name="T27" fmla="*/ 1432 h 1815"/>
                    <a:gd name="T28" fmla="*/ 946 w 1730"/>
                    <a:gd name="T29" fmla="*/ 1433 h 1815"/>
                    <a:gd name="T30" fmla="*/ 1164 w 1730"/>
                    <a:gd name="T31" fmla="*/ 1374 h 1815"/>
                    <a:gd name="T32" fmla="*/ 1324 w 1730"/>
                    <a:gd name="T33" fmla="*/ 1215 h 1815"/>
                    <a:gd name="T34" fmla="*/ 1368 w 1730"/>
                    <a:gd name="T35" fmla="*/ 1107 h 1815"/>
                    <a:gd name="T36" fmla="*/ 825 w 1730"/>
                    <a:gd name="T37" fmla="*/ 1107 h 1815"/>
                    <a:gd name="T38" fmla="*/ 825 w 1730"/>
                    <a:gd name="T39" fmla="*/ 798 h 1815"/>
                    <a:gd name="T40" fmla="*/ 1729 w 1730"/>
                    <a:gd name="T41" fmla="*/ 798 h 1815"/>
                    <a:gd name="T42" fmla="*/ 1729 w 1730"/>
                    <a:gd name="T43" fmla="*/ 1223 h 1815"/>
                    <a:gd name="T44" fmla="*/ 1656 w 1730"/>
                    <a:gd name="T45" fmla="*/ 1387 h 1815"/>
                    <a:gd name="T46" fmla="*/ 1568 w 1730"/>
                    <a:gd name="T47" fmla="*/ 1513 h 1815"/>
                    <a:gd name="T48" fmla="*/ 1350 w 1730"/>
                    <a:gd name="T49" fmla="*/ 1695 h 1815"/>
                    <a:gd name="T50" fmla="*/ 1285 w 1730"/>
                    <a:gd name="T51" fmla="*/ 1729 h 1815"/>
                    <a:gd name="T52" fmla="*/ 905 w 1730"/>
                    <a:gd name="T53" fmla="*/ 1814 h 1815"/>
                    <a:gd name="T54" fmla="*/ 890 w 1730"/>
                    <a:gd name="T55" fmla="*/ 1814 h 1815"/>
                    <a:gd name="T56" fmla="*/ 868 w 1730"/>
                    <a:gd name="T57" fmla="*/ 1814 h 1815"/>
                    <a:gd name="T58" fmla="*/ 419 w 1730"/>
                    <a:gd name="T59" fmla="*/ 1699 h 1815"/>
                    <a:gd name="T60" fmla="*/ 413 w 1730"/>
                    <a:gd name="T61" fmla="*/ 1696 h 1815"/>
                    <a:gd name="T62" fmla="*/ 126 w 1730"/>
                    <a:gd name="T63" fmla="*/ 1408 h 1815"/>
                    <a:gd name="T64" fmla="*/ 109 w 1730"/>
                    <a:gd name="T65" fmla="*/ 1378 h 1815"/>
                    <a:gd name="T66" fmla="*/ 0 w 1730"/>
                    <a:gd name="T67" fmla="*/ 925 h 1815"/>
                    <a:gd name="T68" fmla="*/ 0 w 1730"/>
                    <a:gd name="T69" fmla="*/ 907 h 1815"/>
                    <a:gd name="T70" fmla="*/ 0 w 1730"/>
                    <a:gd name="T71" fmla="*/ 890 h 1815"/>
                    <a:gd name="T72" fmla="*/ 109 w 1730"/>
                    <a:gd name="T73" fmla="*/ 437 h 1815"/>
                    <a:gd name="T74" fmla="*/ 125 w 1730"/>
                    <a:gd name="T75" fmla="*/ 408 h 1815"/>
                    <a:gd name="T76" fmla="*/ 414 w 1730"/>
                    <a:gd name="T77" fmla="*/ 119 h 1815"/>
                    <a:gd name="T78" fmla="*/ 419 w 1730"/>
                    <a:gd name="T79" fmla="*/ 116 h 1815"/>
                    <a:gd name="T80" fmla="*/ 866 w 1730"/>
                    <a:gd name="T81" fmla="*/ 1 h 1815"/>
                    <a:gd name="T82" fmla="*/ 886 w 1730"/>
                    <a:gd name="T83" fmla="*/ 1 h 1815"/>
                    <a:gd name="T84" fmla="*/ 1437 w 1730"/>
                    <a:gd name="T85" fmla="*/ 164 h 1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730" h="1815">
                      <a:moveTo>
                        <a:pt x="1437" y="164"/>
                      </a:moveTo>
                      <a:cubicBezTo>
                        <a:pt x="1517" y="223"/>
                        <a:pt x="1573" y="287"/>
                        <a:pt x="1623" y="373"/>
                      </a:cubicBezTo>
                      <a:cubicBezTo>
                        <a:pt x="1667" y="449"/>
                        <a:pt x="1692" y="520"/>
                        <a:pt x="1707" y="607"/>
                      </a:cubicBezTo>
                      <a:lnTo>
                        <a:pt x="1251" y="607"/>
                      </a:lnTo>
                      <a:cubicBezTo>
                        <a:pt x="1246" y="598"/>
                        <a:pt x="1242" y="590"/>
                        <a:pt x="1237" y="581"/>
                      </a:cubicBezTo>
                      <a:cubicBezTo>
                        <a:pt x="1206" y="527"/>
                        <a:pt x="1167" y="487"/>
                        <a:pt x="1112" y="455"/>
                      </a:cubicBezTo>
                      <a:cubicBezTo>
                        <a:pt x="1045" y="416"/>
                        <a:pt x="979" y="398"/>
                        <a:pt x="901" y="398"/>
                      </a:cubicBezTo>
                      <a:cubicBezTo>
                        <a:pt x="896" y="398"/>
                        <a:pt x="892" y="398"/>
                        <a:pt x="887" y="398"/>
                      </a:cubicBezTo>
                      <a:cubicBezTo>
                        <a:pt x="881" y="398"/>
                        <a:pt x="875" y="398"/>
                        <a:pt x="869" y="398"/>
                      </a:cubicBezTo>
                      <a:cubicBezTo>
                        <a:pt x="792" y="398"/>
                        <a:pt x="728" y="415"/>
                        <a:pt x="660" y="454"/>
                      </a:cubicBezTo>
                      <a:cubicBezTo>
                        <a:pt x="621" y="477"/>
                        <a:pt x="590" y="501"/>
                        <a:pt x="559" y="535"/>
                      </a:cubicBezTo>
                      <a:cubicBezTo>
                        <a:pt x="477" y="627"/>
                        <a:pt x="436" y="751"/>
                        <a:pt x="436" y="906"/>
                      </a:cubicBezTo>
                      <a:cubicBezTo>
                        <a:pt x="436" y="1075"/>
                        <a:pt x="479" y="1205"/>
                        <a:pt x="565" y="1296"/>
                      </a:cubicBezTo>
                      <a:cubicBezTo>
                        <a:pt x="652" y="1387"/>
                        <a:pt x="775" y="1432"/>
                        <a:pt x="934" y="1432"/>
                      </a:cubicBezTo>
                      <a:cubicBezTo>
                        <a:pt x="939" y="1433"/>
                        <a:pt x="942" y="1433"/>
                        <a:pt x="946" y="1433"/>
                      </a:cubicBezTo>
                      <a:cubicBezTo>
                        <a:pt x="1026" y="1433"/>
                        <a:pt x="1095" y="1414"/>
                        <a:pt x="1164" y="1374"/>
                      </a:cubicBezTo>
                      <a:cubicBezTo>
                        <a:pt x="1234" y="1334"/>
                        <a:pt x="1283" y="1284"/>
                        <a:pt x="1324" y="1215"/>
                      </a:cubicBezTo>
                      <a:cubicBezTo>
                        <a:pt x="1344" y="1179"/>
                        <a:pt x="1357" y="1147"/>
                        <a:pt x="1368" y="1107"/>
                      </a:cubicBezTo>
                      <a:lnTo>
                        <a:pt x="825" y="1107"/>
                      </a:lnTo>
                      <a:lnTo>
                        <a:pt x="825" y="798"/>
                      </a:lnTo>
                      <a:lnTo>
                        <a:pt x="1729" y="798"/>
                      </a:lnTo>
                      <a:lnTo>
                        <a:pt x="1729" y="1223"/>
                      </a:lnTo>
                      <a:cubicBezTo>
                        <a:pt x="1710" y="1283"/>
                        <a:pt x="1688" y="1333"/>
                        <a:pt x="1656" y="1387"/>
                      </a:cubicBezTo>
                      <a:cubicBezTo>
                        <a:pt x="1629" y="1434"/>
                        <a:pt x="1603" y="1471"/>
                        <a:pt x="1568" y="1513"/>
                      </a:cubicBezTo>
                      <a:cubicBezTo>
                        <a:pt x="1503" y="1590"/>
                        <a:pt x="1437" y="1645"/>
                        <a:pt x="1350" y="1695"/>
                      </a:cubicBezTo>
                      <a:cubicBezTo>
                        <a:pt x="1327" y="1708"/>
                        <a:pt x="1308" y="1718"/>
                        <a:pt x="1285" y="1729"/>
                      </a:cubicBezTo>
                      <a:cubicBezTo>
                        <a:pt x="1160" y="1788"/>
                        <a:pt x="1043" y="1814"/>
                        <a:pt x="905" y="1814"/>
                      </a:cubicBezTo>
                      <a:cubicBezTo>
                        <a:pt x="899" y="1814"/>
                        <a:pt x="895" y="1814"/>
                        <a:pt x="890" y="1814"/>
                      </a:cubicBezTo>
                      <a:cubicBezTo>
                        <a:pt x="882" y="1814"/>
                        <a:pt x="876" y="1814"/>
                        <a:pt x="868" y="1814"/>
                      </a:cubicBezTo>
                      <a:cubicBezTo>
                        <a:pt x="703" y="1814"/>
                        <a:pt x="563" y="1778"/>
                        <a:pt x="419" y="1699"/>
                      </a:cubicBezTo>
                      <a:cubicBezTo>
                        <a:pt x="417" y="1698"/>
                        <a:pt x="415" y="1697"/>
                        <a:pt x="413" y="1696"/>
                      </a:cubicBezTo>
                      <a:cubicBezTo>
                        <a:pt x="287" y="1624"/>
                        <a:pt x="198" y="1533"/>
                        <a:pt x="126" y="1408"/>
                      </a:cubicBezTo>
                      <a:cubicBezTo>
                        <a:pt x="120" y="1398"/>
                        <a:pt x="115" y="1389"/>
                        <a:pt x="109" y="1378"/>
                      </a:cubicBezTo>
                      <a:cubicBezTo>
                        <a:pt x="34" y="1231"/>
                        <a:pt x="0" y="1090"/>
                        <a:pt x="0" y="925"/>
                      </a:cubicBezTo>
                      <a:cubicBezTo>
                        <a:pt x="0" y="919"/>
                        <a:pt x="0" y="913"/>
                        <a:pt x="0" y="907"/>
                      </a:cubicBezTo>
                      <a:cubicBezTo>
                        <a:pt x="0" y="902"/>
                        <a:pt x="0" y="897"/>
                        <a:pt x="0" y="890"/>
                      </a:cubicBezTo>
                      <a:cubicBezTo>
                        <a:pt x="0" y="725"/>
                        <a:pt x="34" y="584"/>
                        <a:pt x="109" y="437"/>
                      </a:cubicBezTo>
                      <a:cubicBezTo>
                        <a:pt x="115" y="427"/>
                        <a:pt x="119" y="418"/>
                        <a:pt x="125" y="408"/>
                      </a:cubicBezTo>
                      <a:cubicBezTo>
                        <a:pt x="198" y="282"/>
                        <a:pt x="288" y="191"/>
                        <a:pt x="414" y="119"/>
                      </a:cubicBezTo>
                      <a:cubicBezTo>
                        <a:pt x="415" y="118"/>
                        <a:pt x="417" y="117"/>
                        <a:pt x="419" y="116"/>
                      </a:cubicBezTo>
                      <a:cubicBezTo>
                        <a:pt x="562" y="37"/>
                        <a:pt x="702" y="1"/>
                        <a:pt x="866" y="1"/>
                      </a:cubicBezTo>
                      <a:cubicBezTo>
                        <a:pt x="873" y="1"/>
                        <a:pt x="879" y="1"/>
                        <a:pt x="886" y="1"/>
                      </a:cubicBezTo>
                      <a:cubicBezTo>
                        <a:pt x="1109" y="0"/>
                        <a:pt x="1293" y="55"/>
                        <a:pt x="1437" y="16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60" name="Freeform 4">
                  <a:extLst>
                    <a:ext uri="{FF2B5EF4-FFF2-40B4-BE49-F238E27FC236}">
                      <a16:creationId xmlns:a16="http://schemas.microsoft.com/office/drawing/2014/main" id="{B3EF2CCF-1517-0A42-8147-0B7FCA1228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09064" y="3173112"/>
                  <a:ext cx="525838" cy="533572"/>
                </a:xfrm>
                <a:custGeom>
                  <a:avLst/>
                  <a:gdLst>
                    <a:gd name="T0" fmla="*/ 1357 w 1800"/>
                    <a:gd name="T1" fmla="*/ 117 h 1825"/>
                    <a:gd name="T2" fmla="*/ 1364 w 1800"/>
                    <a:gd name="T3" fmla="*/ 121 h 1825"/>
                    <a:gd name="T4" fmla="*/ 1675 w 1800"/>
                    <a:gd name="T5" fmla="*/ 432 h 1825"/>
                    <a:gd name="T6" fmla="*/ 1680 w 1800"/>
                    <a:gd name="T7" fmla="*/ 442 h 1825"/>
                    <a:gd name="T8" fmla="*/ 1799 w 1800"/>
                    <a:gd name="T9" fmla="*/ 897 h 1825"/>
                    <a:gd name="T10" fmla="*/ 1799 w 1800"/>
                    <a:gd name="T11" fmla="*/ 910 h 1825"/>
                    <a:gd name="T12" fmla="*/ 1799 w 1800"/>
                    <a:gd name="T13" fmla="*/ 924 h 1825"/>
                    <a:gd name="T14" fmla="*/ 1679 w 1800"/>
                    <a:gd name="T15" fmla="*/ 1381 h 1825"/>
                    <a:gd name="T16" fmla="*/ 1675 w 1800"/>
                    <a:gd name="T17" fmla="*/ 1389 h 1825"/>
                    <a:gd name="T18" fmla="*/ 1360 w 1800"/>
                    <a:gd name="T19" fmla="*/ 1704 h 1825"/>
                    <a:gd name="T20" fmla="*/ 1354 w 1800"/>
                    <a:gd name="T21" fmla="*/ 1707 h 1825"/>
                    <a:gd name="T22" fmla="*/ 900 w 1800"/>
                    <a:gd name="T23" fmla="*/ 1824 h 1825"/>
                    <a:gd name="T24" fmla="*/ 445 w 1800"/>
                    <a:gd name="T25" fmla="*/ 1707 h 1825"/>
                    <a:gd name="T26" fmla="*/ 439 w 1800"/>
                    <a:gd name="T27" fmla="*/ 1703 h 1825"/>
                    <a:gd name="T28" fmla="*/ 124 w 1800"/>
                    <a:gd name="T29" fmla="*/ 1388 h 1825"/>
                    <a:gd name="T30" fmla="*/ 120 w 1800"/>
                    <a:gd name="T31" fmla="*/ 1382 h 1825"/>
                    <a:gd name="T32" fmla="*/ 0 w 1800"/>
                    <a:gd name="T33" fmla="*/ 925 h 1825"/>
                    <a:gd name="T34" fmla="*/ 0 w 1800"/>
                    <a:gd name="T35" fmla="*/ 910 h 1825"/>
                    <a:gd name="T36" fmla="*/ 0 w 1800"/>
                    <a:gd name="T37" fmla="*/ 895 h 1825"/>
                    <a:gd name="T38" fmla="*/ 120 w 1800"/>
                    <a:gd name="T39" fmla="*/ 441 h 1825"/>
                    <a:gd name="T40" fmla="*/ 123 w 1800"/>
                    <a:gd name="T41" fmla="*/ 436 h 1825"/>
                    <a:gd name="T42" fmla="*/ 438 w 1800"/>
                    <a:gd name="T43" fmla="*/ 121 h 1825"/>
                    <a:gd name="T44" fmla="*/ 445 w 1800"/>
                    <a:gd name="T45" fmla="*/ 117 h 1825"/>
                    <a:gd name="T46" fmla="*/ 900 w 1800"/>
                    <a:gd name="T47" fmla="*/ 0 h 1825"/>
                    <a:gd name="T48" fmla="*/ 1356 w 1800"/>
                    <a:gd name="T49" fmla="*/ 117 h 1825"/>
                    <a:gd name="T50" fmla="*/ 1357 w 1800"/>
                    <a:gd name="T51" fmla="*/ 117 h 1825"/>
                    <a:gd name="T52" fmla="*/ 563 w 1800"/>
                    <a:gd name="T53" fmla="*/ 538 h 1825"/>
                    <a:gd name="T54" fmla="*/ 439 w 1800"/>
                    <a:gd name="T55" fmla="*/ 910 h 1825"/>
                    <a:gd name="T56" fmla="*/ 563 w 1800"/>
                    <a:gd name="T57" fmla="*/ 1282 h 1825"/>
                    <a:gd name="T58" fmla="*/ 900 w 1800"/>
                    <a:gd name="T59" fmla="*/ 1421 h 1825"/>
                    <a:gd name="T60" fmla="*/ 1235 w 1800"/>
                    <a:gd name="T61" fmla="*/ 1283 h 1825"/>
                    <a:gd name="T62" fmla="*/ 1361 w 1800"/>
                    <a:gd name="T63" fmla="*/ 912 h 1825"/>
                    <a:gd name="T64" fmla="*/ 1236 w 1800"/>
                    <a:gd name="T65" fmla="*/ 539 h 1825"/>
                    <a:gd name="T66" fmla="*/ 900 w 1800"/>
                    <a:gd name="T67" fmla="*/ 400 h 1825"/>
                    <a:gd name="T68" fmla="*/ 563 w 1800"/>
                    <a:gd name="T69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800" h="1825">
                      <a:moveTo>
                        <a:pt x="1357" y="117"/>
                      </a:moveTo>
                      <a:cubicBezTo>
                        <a:pt x="1359" y="118"/>
                        <a:pt x="1361" y="120"/>
                        <a:pt x="1364" y="121"/>
                      </a:cubicBezTo>
                      <a:cubicBezTo>
                        <a:pt x="1499" y="199"/>
                        <a:pt x="1597" y="297"/>
                        <a:pt x="1675" y="432"/>
                      </a:cubicBezTo>
                      <a:cubicBezTo>
                        <a:pt x="1677" y="436"/>
                        <a:pt x="1679" y="438"/>
                        <a:pt x="1680" y="442"/>
                      </a:cubicBezTo>
                      <a:cubicBezTo>
                        <a:pt x="1762" y="588"/>
                        <a:pt x="1799" y="730"/>
                        <a:pt x="1799" y="897"/>
                      </a:cubicBezTo>
                      <a:cubicBezTo>
                        <a:pt x="1799" y="901"/>
                        <a:pt x="1799" y="906"/>
                        <a:pt x="1799" y="910"/>
                      </a:cubicBezTo>
                      <a:cubicBezTo>
                        <a:pt x="1799" y="915"/>
                        <a:pt x="1799" y="919"/>
                        <a:pt x="1799" y="924"/>
                      </a:cubicBez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8" y="1383"/>
                        <a:pt x="1676" y="1386"/>
                        <a:pt x="1675" y="1389"/>
                      </a:cubicBezTo>
                      <a:cubicBezTo>
                        <a:pt x="1596" y="1526"/>
                        <a:pt x="1497" y="1624"/>
                        <a:pt x="1360" y="1704"/>
                      </a:cubicBezTo>
                      <a:cubicBezTo>
                        <a:pt x="1358" y="1705"/>
                        <a:pt x="1356" y="1706"/>
                        <a:pt x="1354" y="1707"/>
                      </a:cubicBez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4" y="1824"/>
                        <a:pt x="591" y="1787"/>
                        <a:pt x="445" y="1707"/>
                      </a:cubicBezTo>
                      <a:cubicBezTo>
                        <a:pt x="443" y="1706"/>
                        <a:pt x="441" y="1704"/>
                        <a:pt x="439" y="1703"/>
                      </a:cubicBezTo>
                      <a:cubicBezTo>
                        <a:pt x="301" y="1624"/>
                        <a:pt x="203" y="1525"/>
                        <a:pt x="124" y="1388"/>
                      </a:cubicBezTo>
                      <a:cubicBezTo>
                        <a:pt x="122" y="1386"/>
                        <a:pt x="121" y="1384"/>
                        <a:pt x="120" y="1382"/>
                      </a:cubicBezTo>
                      <a:cubicBezTo>
                        <a:pt x="38" y="1235"/>
                        <a:pt x="0" y="1093"/>
                        <a:pt x="0" y="925"/>
                      </a:cubicBezTo>
                      <a:cubicBezTo>
                        <a:pt x="0" y="920"/>
                        <a:pt x="0" y="915"/>
                        <a:pt x="0" y="910"/>
                      </a:cubicBezTo>
                      <a:cubicBezTo>
                        <a:pt x="0" y="905"/>
                        <a:pt x="0" y="901"/>
                        <a:pt x="0" y="895"/>
                      </a:cubicBezTo>
                      <a:cubicBezTo>
                        <a:pt x="0" y="728"/>
                        <a:pt x="38" y="586"/>
                        <a:pt x="120" y="441"/>
                      </a:cubicBezTo>
                      <a:cubicBezTo>
                        <a:pt x="121" y="439"/>
                        <a:pt x="122" y="438"/>
                        <a:pt x="123" y="436"/>
                      </a:cubicBezTo>
                      <a:cubicBezTo>
                        <a:pt x="202" y="299"/>
                        <a:pt x="301" y="200"/>
                        <a:pt x="438" y="121"/>
                      </a:cubicBezTo>
                      <a:cubicBezTo>
                        <a:pt x="440" y="120"/>
                        <a:pt x="442" y="118"/>
                        <a:pt x="445" y="117"/>
                      </a:cubicBezTo>
                      <a:cubicBezTo>
                        <a:pt x="591" y="36"/>
                        <a:pt x="733" y="0"/>
                        <a:pt x="900" y="0"/>
                      </a:cubicBezTo>
                      <a:cubicBezTo>
                        <a:pt x="1068" y="0"/>
                        <a:pt x="1210" y="36"/>
                        <a:pt x="1356" y="117"/>
                      </a:cubicBezTo>
                      <a:lnTo>
                        <a:pt x="1357" y="117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40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7" y="1375"/>
                        <a:pt x="759" y="1421"/>
                        <a:pt x="900" y="1421"/>
                      </a:cubicBezTo>
                      <a:cubicBezTo>
                        <a:pt x="1041" y="1421"/>
                        <a:pt x="1152" y="1375"/>
                        <a:pt x="1235" y="1283"/>
                      </a:cubicBezTo>
                      <a:cubicBezTo>
                        <a:pt x="1319" y="1191"/>
                        <a:pt x="1361" y="1068"/>
                        <a:pt x="1361" y="912"/>
                      </a:cubicBezTo>
                      <a:cubicBezTo>
                        <a:pt x="1361" y="755"/>
                        <a:pt x="1319" y="631"/>
                        <a:pt x="1236" y="539"/>
                      </a:cubicBezTo>
                      <a:cubicBezTo>
                        <a:pt x="1153" y="447"/>
                        <a:pt x="1041" y="400"/>
                        <a:pt x="900" y="400"/>
                      </a:cubicBezTo>
                      <a:cubicBezTo>
                        <a:pt x="759" y="399"/>
                        <a:pt x="647" y="446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</p:grp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38B8C402-8C9B-5845-BA56-BBC38CBBCB27}"/>
                  </a:ext>
                </a:extLst>
              </p:cNvPr>
              <p:cNvSpPr/>
              <p:nvPr/>
            </p:nvSpPr>
            <p:spPr>
              <a:xfrm>
                <a:off x="6603220" y="2702964"/>
                <a:ext cx="3349702" cy="1473869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161" name="ZoneTexte 160">
              <a:extLst>
                <a:ext uri="{FF2B5EF4-FFF2-40B4-BE49-F238E27FC236}">
                  <a16:creationId xmlns:a16="http://schemas.microsoft.com/office/drawing/2014/main" id="{68EAF62A-4505-814D-8067-9B98FCFE5FDE}"/>
                </a:ext>
              </a:extLst>
            </p:cNvPr>
            <p:cNvSpPr txBox="1"/>
            <p:nvPr/>
          </p:nvSpPr>
          <p:spPr>
            <a:xfrm>
              <a:off x="6348413" y="5436607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choisir un fond inapproprié</a:t>
              </a:r>
              <a:endParaRPr sz="900" dirty="0"/>
            </a:p>
          </p:txBody>
        </p:sp>
        <p:sp>
          <p:nvSpPr>
            <p:cNvPr id="169" name="ZoneTexte 168">
              <a:extLst>
                <a:ext uri="{FF2B5EF4-FFF2-40B4-BE49-F238E27FC236}">
                  <a16:creationId xmlns:a16="http://schemas.microsoft.com/office/drawing/2014/main" id="{58D10D33-7ADD-BF4A-9D15-0D44B8779D5E}"/>
                </a:ext>
              </a:extLst>
            </p:cNvPr>
            <p:cNvSpPr txBox="1"/>
            <p:nvPr/>
          </p:nvSpPr>
          <p:spPr>
            <a:xfrm>
              <a:off x="8976320" y="5436607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choisir un fond inapproprié</a:t>
              </a:r>
            </a:p>
          </p:txBody>
        </p: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BF192AD1-9161-0B4C-8D8B-775ACB149A3B}"/>
                </a:ext>
              </a:extLst>
            </p:cNvPr>
            <p:cNvGrpSpPr/>
            <p:nvPr/>
          </p:nvGrpSpPr>
          <p:grpSpPr>
            <a:xfrm>
              <a:off x="8976320" y="2230938"/>
              <a:ext cx="1548678" cy="681418"/>
              <a:chOff x="8976320" y="2230938"/>
              <a:chExt cx="1548678" cy="681418"/>
            </a:xfrm>
          </p:grpSpPr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4050B318-4640-2D46-986A-6EE30574E16B}"/>
                  </a:ext>
                </a:extLst>
              </p:cNvPr>
              <p:cNvSpPr/>
              <p:nvPr/>
            </p:nvSpPr>
            <p:spPr>
              <a:xfrm>
                <a:off x="8976320" y="2230938"/>
                <a:ext cx="1548678" cy="681418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grpSp>
            <p:nvGrpSpPr>
              <p:cNvPr id="185" name="Groupe 184">
                <a:extLst>
                  <a:ext uri="{FF2B5EF4-FFF2-40B4-BE49-F238E27FC236}">
                    <a16:creationId xmlns:a16="http://schemas.microsoft.com/office/drawing/2014/main" id="{BE465E7B-2410-F746-814D-ED070A6561AF}"/>
                  </a:ext>
                </a:extLst>
              </p:cNvPr>
              <p:cNvGrpSpPr/>
              <p:nvPr/>
            </p:nvGrpSpPr>
            <p:grpSpPr>
              <a:xfrm>
                <a:off x="9266375" y="2444662"/>
                <a:ext cx="977081" cy="246554"/>
                <a:chOff x="4725548" y="3286325"/>
                <a:chExt cx="977081" cy="246554"/>
              </a:xfrm>
            </p:grpSpPr>
            <p:pic>
              <p:nvPicPr>
                <p:cNvPr id="186" name="Image 185">
                  <a:extLst>
                    <a:ext uri="{FF2B5EF4-FFF2-40B4-BE49-F238E27FC236}">
                      <a16:creationId xmlns:a16="http://schemas.microsoft.com/office/drawing/2014/main" id="{24076282-5B6E-2A42-97F3-8C71A80E0EC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rcRect l="46422" t="31034" r="45560" b="56310"/>
                <a:stretch>
                  <a:fillRect/>
                </a:stretch>
              </p:blipFill>
              <p:spPr>
                <a:xfrm>
                  <a:off x="5183767" y="3287649"/>
                  <a:ext cx="233443" cy="245228"/>
                </a:xfrm>
                <a:custGeom>
                  <a:avLst/>
                  <a:gdLst>
                    <a:gd name="connsiteX0" fmla="*/ 116924 w 233443"/>
                    <a:gd name="connsiteY0" fmla="*/ 2 h 245228"/>
                    <a:gd name="connsiteX1" fmla="*/ 119625 w 233443"/>
                    <a:gd name="connsiteY1" fmla="*/ 2 h 245228"/>
                    <a:gd name="connsiteX2" fmla="*/ 194018 w 233443"/>
                    <a:gd name="connsiteY2" fmla="*/ 22050 h 245228"/>
                    <a:gd name="connsiteX3" fmla="*/ 219132 w 233443"/>
                    <a:gd name="connsiteY3" fmla="*/ 50319 h 245228"/>
                    <a:gd name="connsiteX4" fmla="*/ 230473 w 233443"/>
                    <a:gd name="connsiteY4" fmla="*/ 81970 h 245228"/>
                    <a:gd name="connsiteX5" fmla="*/ 168905 w 233443"/>
                    <a:gd name="connsiteY5" fmla="*/ 81970 h 245228"/>
                    <a:gd name="connsiteX6" fmla="*/ 167015 w 233443"/>
                    <a:gd name="connsiteY6" fmla="*/ 78453 h 245228"/>
                    <a:gd name="connsiteX7" fmla="*/ 150138 w 233443"/>
                    <a:gd name="connsiteY7" fmla="*/ 61410 h 245228"/>
                    <a:gd name="connsiteX8" fmla="*/ 121650 w 233443"/>
                    <a:gd name="connsiteY8" fmla="*/ 53700 h 245228"/>
                    <a:gd name="connsiteX9" fmla="*/ 119760 w 233443"/>
                    <a:gd name="connsiteY9" fmla="*/ 53700 h 245228"/>
                    <a:gd name="connsiteX10" fmla="*/ 117329 w 233443"/>
                    <a:gd name="connsiteY10" fmla="*/ 53700 h 245228"/>
                    <a:gd name="connsiteX11" fmla="*/ 89111 w 233443"/>
                    <a:gd name="connsiteY11" fmla="*/ 61275 h 245228"/>
                    <a:gd name="connsiteX12" fmla="*/ 75474 w 233443"/>
                    <a:gd name="connsiteY12" fmla="*/ 72231 h 245228"/>
                    <a:gd name="connsiteX13" fmla="*/ 58867 w 233443"/>
                    <a:gd name="connsiteY13" fmla="*/ 122412 h 245228"/>
                    <a:gd name="connsiteX14" fmla="*/ 76284 w 233443"/>
                    <a:gd name="connsiteY14" fmla="*/ 175163 h 245228"/>
                    <a:gd name="connsiteX15" fmla="*/ 126105 w 233443"/>
                    <a:gd name="connsiteY15" fmla="*/ 193559 h 245228"/>
                    <a:gd name="connsiteX16" fmla="*/ 127726 w 233443"/>
                    <a:gd name="connsiteY16" fmla="*/ 193694 h 245228"/>
                    <a:gd name="connsiteX17" fmla="*/ 157159 w 233443"/>
                    <a:gd name="connsiteY17" fmla="*/ 185714 h 245228"/>
                    <a:gd name="connsiteX18" fmla="*/ 178762 w 233443"/>
                    <a:gd name="connsiteY18" fmla="*/ 164207 h 245228"/>
                    <a:gd name="connsiteX19" fmla="*/ 184702 w 233443"/>
                    <a:gd name="connsiteY19" fmla="*/ 149599 h 245228"/>
                    <a:gd name="connsiteX20" fmla="*/ 111389 w 233443"/>
                    <a:gd name="connsiteY20" fmla="*/ 149599 h 245228"/>
                    <a:gd name="connsiteX21" fmla="*/ 111389 w 233443"/>
                    <a:gd name="connsiteY21" fmla="*/ 107804 h 245228"/>
                    <a:gd name="connsiteX22" fmla="*/ 233443 w 233443"/>
                    <a:gd name="connsiteY22" fmla="*/ 107804 h 245228"/>
                    <a:gd name="connsiteX23" fmla="*/ 233443 w 233443"/>
                    <a:gd name="connsiteY23" fmla="*/ 165290 h 245228"/>
                    <a:gd name="connsiteX24" fmla="*/ 223587 w 233443"/>
                    <a:gd name="connsiteY24" fmla="*/ 187472 h 245228"/>
                    <a:gd name="connsiteX25" fmla="*/ 211706 w 233443"/>
                    <a:gd name="connsiteY25" fmla="*/ 204515 h 245228"/>
                    <a:gd name="connsiteX26" fmla="*/ 182272 w 233443"/>
                    <a:gd name="connsiteY26" fmla="*/ 229132 h 245228"/>
                    <a:gd name="connsiteX27" fmla="*/ 173496 w 233443"/>
                    <a:gd name="connsiteY27" fmla="*/ 233731 h 245228"/>
                    <a:gd name="connsiteX28" fmla="*/ 122190 w 233443"/>
                    <a:gd name="connsiteY28" fmla="*/ 245228 h 245228"/>
                    <a:gd name="connsiteX29" fmla="*/ 120165 w 233443"/>
                    <a:gd name="connsiteY29" fmla="*/ 245228 h 245228"/>
                    <a:gd name="connsiteX30" fmla="*/ 117194 w 233443"/>
                    <a:gd name="connsiteY30" fmla="*/ 245228 h 245228"/>
                    <a:gd name="connsiteX31" fmla="*/ 56572 w 233443"/>
                    <a:gd name="connsiteY31" fmla="*/ 229673 h 245228"/>
                    <a:gd name="connsiteX32" fmla="*/ 55762 w 233443"/>
                    <a:gd name="connsiteY32" fmla="*/ 229267 h 245228"/>
                    <a:gd name="connsiteX33" fmla="*/ 17012 w 233443"/>
                    <a:gd name="connsiteY33" fmla="*/ 190313 h 245228"/>
                    <a:gd name="connsiteX34" fmla="*/ 14717 w 233443"/>
                    <a:gd name="connsiteY34" fmla="*/ 186255 h 245228"/>
                    <a:gd name="connsiteX35" fmla="*/ 0 w 233443"/>
                    <a:gd name="connsiteY35" fmla="*/ 124982 h 245228"/>
                    <a:gd name="connsiteX36" fmla="*/ 0 w 233443"/>
                    <a:gd name="connsiteY36" fmla="*/ 122547 h 245228"/>
                    <a:gd name="connsiteX37" fmla="*/ 0 w 233443"/>
                    <a:gd name="connsiteY37" fmla="*/ 120248 h 245228"/>
                    <a:gd name="connsiteX38" fmla="*/ 14717 w 233443"/>
                    <a:gd name="connsiteY38" fmla="*/ 58976 h 245228"/>
                    <a:gd name="connsiteX39" fmla="*/ 16877 w 233443"/>
                    <a:gd name="connsiteY39" fmla="*/ 55053 h 245228"/>
                    <a:gd name="connsiteX40" fmla="*/ 55897 w 233443"/>
                    <a:gd name="connsiteY40" fmla="*/ 15963 h 245228"/>
                    <a:gd name="connsiteX41" fmla="*/ 56572 w 233443"/>
                    <a:gd name="connsiteY41" fmla="*/ 15557 h 245228"/>
                    <a:gd name="connsiteX42" fmla="*/ 116924 w 233443"/>
                    <a:gd name="connsiteY42" fmla="*/ 2 h 245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233443" h="245228">
                      <a:moveTo>
                        <a:pt x="116924" y="2"/>
                      </a:moveTo>
                      <a:cubicBezTo>
                        <a:pt x="117869" y="2"/>
                        <a:pt x="118679" y="2"/>
                        <a:pt x="119625" y="2"/>
                      </a:cubicBezTo>
                      <a:cubicBezTo>
                        <a:pt x="149733" y="-133"/>
                        <a:pt x="174576" y="7306"/>
                        <a:pt x="194018" y="22050"/>
                      </a:cubicBezTo>
                      <a:cubicBezTo>
                        <a:pt x="204820" y="30030"/>
                        <a:pt x="212381" y="38687"/>
                        <a:pt x="219132" y="50319"/>
                      </a:cubicBezTo>
                      <a:cubicBezTo>
                        <a:pt x="225072" y="60599"/>
                        <a:pt x="228448" y="70202"/>
                        <a:pt x="230473" y="81970"/>
                      </a:cubicBezTo>
                      <a:lnTo>
                        <a:pt x="168905" y="81970"/>
                      </a:lnTo>
                      <a:cubicBezTo>
                        <a:pt x="168230" y="80752"/>
                        <a:pt x="167690" y="79670"/>
                        <a:pt x="167015" y="78453"/>
                      </a:cubicBezTo>
                      <a:cubicBezTo>
                        <a:pt x="162830" y="71149"/>
                        <a:pt x="157564" y="65739"/>
                        <a:pt x="150138" y="61410"/>
                      </a:cubicBezTo>
                      <a:cubicBezTo>
                        <a:pt x="141092" y="56135"/>
                        <a:pt x="132181" y="53700"/>
                        <a:pt x="121650" y="53700"/>
                      </a:cubicBezTo>
                      <a:cubicBezTo>
                        <a:pt x="120975" y="53700"/>
                        <a:pt x="120435" y="53700"/>
                        <a:pt x="119760" y="53700"/>
                      </a:cubicBezTo>
                      <a:cubicBezTo>
                        <a:pt x="118950" y="53700"/>
                        <a:pt x="118139" y="53700"/>
                        <a:pt x="117329" y="53700"/>
                      </a:cubicBezTo>
                      <a:cubicBezTo>
                        <a:pt x="106933" y="53700"/>
                        <a:pt x="98292" y="56000"/>
                        <a:pt x="89111" y="61275"/>
                      </a:cubicBezTo>
                      <a:cubicBezTo>
                        <a:pt x="83845" y="64386"/>
                        <a:pt x="79660" y="67632"/>
                        <a:pt x="75474" y="72231"/>
                      </a:cubicBezTo>
                      <a:cubicBezTo>
                        <a:pt x="64403" y="84675"/>
                        <a:pt x="58867" y="101447"/>
                        <a:pt x="58867" y="122412"/>
                      </a:cubicBezTo>
                      <a:cubicBezTo>
                        <a:pt x="58867" y="145271"/>
                        <a:pt x="64673" y="162855"/>
                        <a:pt x="76284" y="175163"/>
                      </a:cubicBezTo>
                      <a:cubicBezTo>
                        <a:pt x="88031" y="187472"/>
                        <a:pt x="104638" y="193559"/>
                        <a:pt x="126105" y="193559"/>
                      </a:cubicBezTo>
                      <a:cubicBezTo>
                        <a:pt x="126780" y="193694"/>
                        <a:pt x="127185" y="193694"/>
                        <a:pt x="127726" y="193694"/>
                      </a:cubicBezTo>
                      <a:cubicBezTo>
                        <a:pt x="138527" y="193694"/>
                        <a:pt x="147843" y="191124"/>
                        <a:pt x="157159" y="185714"/>
                      </a:cubicBezTo>
                      <a:cubicBezTo>
                        <a:pt x="166610" y="180303"/>
                        <a:pt x="173226" y="173540"/>
                        <a:pt x="178762" y="164207"/>
                      </a:cubicBezTo>
                      <a:cubicBezTo>
                        <a:pt x="181462" y="159338"/>
                        <a:pt x="183217" y="155010"/>
                        <a:pt x="184702" y="149599"/>
                      </a:cubicBezTo>
                      <a:lnTo>
                        <a:pt x="111389" y="149599"/>
                      </a:lnTo>
                      <a:lnTo>
                        <a:pt x="111389" y="107804"/>
                      </a:lnTo>
                      <a:lnTo>
                        <a:pt x="233443" y="107804"/>
                      </a:lnTo>
                      <a:lnTo>
                        <a:pt x="233443" y="165290"/>
                      </a:lnTo>
                      <a:cubicBezTo>
                        <a:pt x="230878" y="173405"/>
                        <a:pt x="227908" y="180168"/>
                        <a:pt x="223587" y="187472"/>
                      </a:cubicBezTo>
                      <a:cubicBezTo>
                        <a:pt x="219942" y="193829"/>
                        <a:pt x="216431" y="198834"/>
                        <a:pt x="211706" y="204515"/>
                      </a:cubicBezTo>
                      <a:cubicBezTo>
                        <a:pt x="202930" y="214930"/>
                        <a:pt x="194018" y="222369"/>
                        <a:pt x="182272" y="229132"/>
                      </a:cubicBezTo>
                      <a:cubicBezTo>
                        <a:pt x="179167" y="230890"/>
                        <a:pt x="176601" y="232243"/>
                        <a:pt x="173496" y="233731"/>
                      </a:cubicBezTo>
                      <a:cubicBezTo>
                        <a:pt x="156619" y="241711"/>
                        <a:pt x="140822" y="245228"/>
                        <a:pt x="122190" y="245228"/>
                      </a:cubicBezTo>
                      <a:cubicBezTo>
                        <a:pt x="121380" y="245228"/>
                        <a:pt x="120840" y="245228"/>
                        <a:pt x="120165" y="245228"/>
                      </a:cubicBezTo>
                      <a:cubicBezTo>
                        <a:pt x="119085" y="245228"/>
                        <a:pt x="118274" y="245228"/>
                        <a:pt x="117194" y="245228"/>
                      </a:cubicBezTo>
                      <a:cubicBezTo>
                        <a:pt x="94917" y="245228"/>
                        <a:pt x="76014" y="240359"/>
                        <a:pt x="56572" y="229673"/>
                      </a:cubicBezTo>
                      <a:cubicBezTo>
                        <a:pt x="56302" y="229538"/>
                        <a:pt x="56032" y="229403"/>
                        <a:pt x="55762" y="229267"/>
                      </a:cubicBezTo>
                      <a:cubicBezTo>
                        <a:pt x="38750" y="219529"/>
                        <a:pt x="26733" y="207220"/>
                        <a:pt x="17012" y="190313"/>
                      </a:cubicBezTo>
                      <a:cubicBezTo>
                        <a:pt x="16202" y="188960"/>
                        <a:pt x="15527" y="187743"/>
                        <a:pt x="14717" y="186255"/>
                      </a:cubicBezTo>
                      <a:cubicBezTo>
                        <a:pt x="4591" y="166372"/>
                        <a:pt x="0" y="147300"/>
                        <a:pt x="0" y="124982"/>
                      </a:cubicBezTo>
                      <a:cubicBezTo>
                        <a:pt x="0" y="124171"/>
                        <a:pt x="0" y="123359"/>
                        <a:pt x="0" y="122547"/>
                      </a:cubicBezTo>
                      <a:cubicBezTo>
                        <a:pt x="0" y="121871"/>
                        <a:pt x="0" y="121195"/>
                        <a:pt x="0" y="120248"/>
                      </a:cubicBezTo>
                      <a:cubicBezTo>
                        <a:pt x="0" y="97930"/>
                        <a:pt x="4591" y="78859"/>
                        <a:pt x="14717" y="58976"/>
                      </a:cubicBezTo>
                      <a:cubicBezTo>
                        <a:pt x="15527" y="57623"/>
                        <a:pt x="16067" y="56406"/>
                        <a:pt x="16877" y="55053"/>
                      </a:cubicBezTo>
                      <a:cubicBezTo>
                        <a:pt x="26733" y="38010"/>
                        <a:pt x="38885" y="25702"/>
                        <a:pt x="55897" y="15963"/>
                      </a:cubicBezTo>
                      <a:cubicBezTo>
                        <a:pt x="56032" y="15828"/>
                        <a:pt x="56302" y="15692"/>
                        <a:pt x="56572" y="15557"/>
                      </a:cubicBezTo>
                      <a:cubicBezTo>
                        <a:pt x="75879" y="4872"/>
                        <a:pt x="94782" y="2"/>
                        <a:pt x="116924" y="2"/>
                      </a:cubicBezTo>
                      <a:close/>
                    </a:path>
                  </a:pathLst>
                </a:custGeom>
              </p:spPr>
            </p:pic>
            <p:pic>
              <p:nvPicPr>
                <p:cNvPr id="187" name="Image 186">
                  <a:extLst>
                    <a:ext uri="{FF2B5EF4-FFF2-40B4-BE49-F238E27FC236}">
                      <a16:creationId xmlns:a16="http://schemas.microsoft.com/office/drawing/2014/main" id="{5421F6C6-B95A-1E45-A987-97DFA33EF8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rcRect l="36598" t="30965" r="55056" b="56310"/>
                <a:stretch>
                  <a:fillRect/>
                </a:stretch>
              </p:blipFill>
              <p:spPr>
                <a:xfrm>
                  <a:off x="4897753" y="3286325"/>
                  <a:ext cx="242977" cy="246553"/>
                </a:xfrm>
                <a:custGeom>
                  <a:avLst/>
                  <a:gdLst>
                    <a:gd name="connsiteX0" fmla="*/ 121556 w 242977"/>
                    <a:gd name="connsiteY0" fmla="*/ 53934 h 246553"/>
                    <a:gd name="connsiteX1" fmla="*/ 76040 w 242977"/>
                    <a:gd name="connsiteY1" fmla="*/ 72722 h 246553"/>
                    <a:gd name="connsiteX2" fmla="*/ 59293 w 242977"/>
                    <a:gd name="connsiteY2" fmla="*/ 123006 h 246553"/>
                    <a:gd name="connsiteX3" fmla="*/ 76040 w 242977"/>
                    <a:gd name="connsiteY3" fmla="*/ 173290 h 246553"/>
                    <a:gd name="connsiteX4" fmla="*/ 121556 w 242977"/>
                    <a:gd name="connsiteY4" fmla="*/ 192079 h 246553"/>
                    <a:gd name="connsiteX5" fmla="*/ 166802 w 242977"/>
                    <a:gd name="connsiteY5" fmla="*/ 173290 h 246553"/>
                    <a:gd name="connsiteX6" fmla="*/ 183820 w 242977"/>
                    <a:gd name="connsiteY6" fmla="*/ 123006 h 246553"/>
                    <a:gd name="connsiteX7" fmla="*/ 166937 w 242977"/>
                    <a:gd name="connsiteY7" fmla="*/ 72722 h 246553"/>
                    <a:gd name="connsiteX8" fmla="*/ 121556 w 242977"/>
                    <a:gd name="connsiteY8" fmla="*/ 53934 h 246553"/>
                    <a:gd name="connsiteX9" fmla="*/ 115208 w 242977"/>
                    <a:gd name="connsiteY9" fmla="*/ 0 h 246553"/>
                    <a:gd name="connsiteX10" fmla="*/ 128039 w 242977"/>
                    <a:gd name="connsiteY10" fmla="*/ 0 h 246553"/>
                    <a:gd name="connsiteX11" fmla="*/ 183280 w 242977"/>
                    <a:gd name="connsiteY11" fmla="*/ 15680 h 246553"/>
                    <a:gd name="connsiteX12" fmla="*/ 183415 w 242977"/>
                    <a:gd name="connsiteY12" fmla="*/ 15815 h 246553"/>
                    <a:gd name="connsiteX13" fmla="*/ 184360 w 242977"/>
                    <a:gd name="connsiteY13" fmla="*/ 16356 h 246553"/>
                    <a:gd name="connsiteX14" fmla="*/ 226500 w 242977"/>
                    <a:gd name="connsiteY14" fmla="*/ 58529 h 246553"/>
                    <a:gd name="connsiteX15" fmla="*/ 227175 w 242977"/>
                    <a:gd name="connsiteY15" fmla="*/ 59746 h 246553"/>
                    <a:gd name="connsiteX16" fmla="*/ 242977 w 242977"/>
                    <a:gd name="connsiteY16" fmla="*/ 120843 h 246553"/>
                    <a:gd name="connsiteX17" fmla="*/ 242977 w 242977"/>
                    <a:gd name="connsiteY17" fmla="*/ 123006 h 246553"/>
                    <a:gd name="connsiteX18" fmla="*/ 242977 w 242977"/>
                    <a:gd name="connsiteY18" fmla="*/ 124899 h 246553"/>
                    <a:gd name="connsiteX19" fmla="*/ 226770 w 242977"/>
                    <a:gd name="connsiteY19" fmla="*/ 186672 h 246553"/>
                    <a:gd name="connsiteX20" fmla="*/ 226094 w 242977"/>
                    <a:gd name="connsiteY20" fmla="*/ 187753 h 246553"/>
                    <a:gd name="connsiteX21" fmla="*/ 183685 w 242977"/>
                    <a:gd name="connsiteY21" fmla="*/ 230332 h 246553"/>
                    <a:gd name="connsiteX22" fmla="*/ 182874 w 242977"/>
                    <a:gd name="connsiteY22" fmla="*/ 230738 h 246553"/>
                    <a:gd name="connsiteX23" fmla="*/ 121556 w 242977"/>
                    <a:gd name="connsiteY23" fmla="*/ 246553 h 246553"/>
                    <a:gd name="connsiteX24" fmla="*/ 60103 w 242977"/>
                    <a:gd name="connsiteY24" fmla="*/ 230738 h 246553"/>
                    <a:gd name="connsiteX25" fmla="*/ 59428 w 242977"/>
                    <a:gd name="connsiteY25" fmla="*/ 230332 h 246553"/>
                    <a:gd name="connsiteX26" fmla="*/ 16748 w 242977"/>
                    <a:gd name="connsiteY26" fmla="*/ 187753 h 246553"/>
                    <a:gd name="connsiteX27" fmla="*/ 16208 w 242977"/>
                    <a:gd name="connsiteY27" fmla="*/ 186672 h 246553"/>
                    <a:gd name="connsiteX28" fmla="*/ 0 w 242977"/>
                    <a:gd name="connsiteY28" fmla="*/ 124763 h 246553"/>
                    <a:gd name="connsiteX29" fmla="*/ 0 w 242977"/>
                    <a:gd name="connsiteY29" fmla="*/ 123006 h 246553"/>
                    <a:gd name="connsiteX30" fmla="*/ 0 w 242977"/>
                    <a:gd name="connsiteY30" fmla="*/ 121114 h 246553"/>
                    <a:gd name="connsiteX31" fmla="*/ 16208 w 242977"/>
                    <a:gd name="connsiteY31" fmla="*/ 59611 h 246553"/>
                    <a:gd name="connsiteX32" fmla="*/ 16613 w 242977"/>
                    <a:gd name="connsiteY32" fmla="*/ 58800 h 246553"/>
                    <a:gd name="connsiteX33" fmla="*/ 59158 w 242977"/>
                    <a:gd name="connsiteY33" fmla="*/ 16221 h 246553"/>
                    <a:gd name="connsiteX34" fmla="*/ 60103 w 242977"/>
                    <a:gd name="connsiteY34" fmla="*/ 15680 h 246553"/>
                    <a:gd name="connsiteX35" fmla="*/ 115208 w 242977"/>
                    <a:gd name="connsiteY35" fmla="*/ 0 h 246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242977" h="246553">
                      <a:moveTo>
                        <a:pt x="121556" y="53934"/>
                      </a:moveTo>
                      <a:cubicBezTo>
                        <a:pt x="102377" y="53934"/>
                        <a:pt x="87250" y="60151"/>
                        <a:pt x="76040" y="72722"/>
                      </a:cubicBezTo>
                      <a:cubicBezTo>
                        <a:pt x="64830" y="85023"/>
                        <a:pt x="59293" y="101649"/>
                        <a:pt x="59293" y="123006"/>
                      </a:cubicBezTo>
                      <a:cubicBezTo>
                        <a:pt x="59293" y="144228"/>
                        <a:pt x="64830" y="160989"/>
                        <a:pt x="76040" y="173290"/>
                      </a:cubicBezTo>
                      <a:cubicBezTo>
                        <a:pt x="87250" y="185861"/>
                        <a:pt x="102377" y="192079"/>
                        <a:pt x="121556" y="192079"/>
                      </a:cubicBezTo>
                      <a:cubicBezTo>
                        <a:pt x="140600" y="192079"/>
                        <a:pt x="155592" y="185726"/>
                        <a:pt x="166802" y="173290"/>
                      </a:cubicBezTo>
                      <a:cubicBezTo>
                        <a:pt x="178012" y="160854"/>
                        <a:pt x="183685" y="144093"/>
                        <a:pt x="183820" y="123006"/>
                      </a:cubicBezTo>
                      <a:cubicBezTo>
                        <a:pt x="183820" y="101784"/>
                        <a:pt x="178147" y="85158"/>
                        <a:pt x="166937" y="72722"/>
                      </a:cubicBezTo>
                      <a:cubicBezTo>
                        <a:pt x="155727" y="60287"/>
                        <a:pt x="140600" y="53934"/>
                        <a:pt x="121556" y="53934"/>
                      </a:cubicBezTo>
                      <a:close/>
                      <a:moveTo>
                        <a:pt x="115208" y="0"/>
                      </a:moveTo>
                      <a:lnTo>
                        <a:pt x="128039" y="0"/>
                      </a:lnTo>
                      <a:cubicBezTo>
                        <a:pt x="147893" y="811"/>
                        <a:pt x="165316" y="5813"/>
                        <a:pt x="183280" y="15680"/>
                      </a:cubicBezTo>
                      <a:lnTo>
                        <a:pt x="183415" y="15815"/>
                      </a:lnTo>
                      <a:cubicBezTo>
                        <a:pt x="183820" y="15950"/>
                        <a:pt x="184090" y="16221"/>
                        <a:pt x="184360" y="16356"/>
                      </a:cubicBezTo>
                      <a:cubicBezTo>
                        <a:pt x="202729" y="26899"/>
                        <a:pt x="215830" y="40146"/>
                        <a:pt x="226500" y="58529"/>
                      </a:cubicBezTo>
                      <a:cubicBezTo>
                        <a:pt x="226770" y="58935"/>
                        <a:pt x="226905" y="59340"/>
                        <a:pt x="227175" y="59746"/>
                      </a:cubicBezTo>
                      <a:cubicBezTo>
                        <a:pt x="238115" y="79346"/>
                        <a:pt x="242977" y="98405"/>
                        <a:pt x="242977" y="120843"/>
                      </a:cubicBezTo>
                      <a:lnTo>
                        <a:pt x="242977" y="123006"/>
                      </a:lnTo>
                      <a:lnTo>
                        <a:pt x="242977" y="124899"/>
                      </a:lnTo>
                      <a:cubicBezTo>
                        <a:pt x="242977" y="147607"/>
                        <a:pt x="237980" y="166802"/>
                        <a:pt x="226770" y="186672"/>
                      </a:cubicBezTo>
                      <a:cubicBezTo>
                        <a:pt x="226500" y="187077"/>
                        <a:pt x="226365" y="187348"/>
                        <a:pt x="226094" y="187753"/>
                      </a:cubicBezTo>
                      <a:cubicBezTo>
                        <a:pt x="215424" y="206272"/>
                        <a:pt x="202188" y="219654"/>
                        <a:pt x="183685" y="230332"/>
                      </a:cubicBezTo>
                      <a:lnTo>
                        <a:pt x="182874" y="230738"/>
                      </a:lnTo>
                      <a:cubicBezTo>
                        <a:pt x="163155" y="241552"/>
                        <a:pt x="144112" y="246553"/>
                        <a:pt x="121556" y="246553"/>
                      </a:cubicBezTo>
                      <a:cubicBezTo>
                        <a:pt x="99001" y="246553"/>
                        <a:pt x="79822" y="241552"/>
                        <a:pt x="60103" y="230738"/>
                      </a:cubicBezTo>
                      <a:cubicBezTo>
                        <a:pt x="59833" y="230603"/>
                        <a:pt x="59563" y="230468"/>
                        <a:pt x="59428" y="230332"/>
                      </a:cubicBezTo>
                      <a:cubicBezTo>
                        <a:pt x="40789" y="219519"/>
                        <a:pt x="27553" y="206272"/>
                        <a:pt x="16748" y="187753"/>
                      </a:cubicBezTo>
                      <a:cubicBezTo>
                        <a:pt x="16613" y="187348"/>
                        <a:pt x="16343" y="186942"/>
                        <a:pt x="16208" y="186672"/>
                      </a:cubicBezTo>
                      <a:cubicBezTo>
                        <a:pt x="4998" y="166802"/>
                        <a:pt x="0" y="147472"/>
                        <a:pt x="0" y="124763"/>
                      </a:cubicBezTo>
                      <a:lnTo>
                        <a:pt x="0" y="123006"/>
                      </a:lnTo>
                      <a:lnTo>
                        <a:pt x="0" y="121114"/>
                      </a:lnTo>
                      <a:cubicBezTo>
                        <a:pt x="0" y="98540"/>
                        <a:pt x="4998" y="79211"/>
                        <a:pt x="16208" y="59611"/>
                      </a:cubicBezTo>
                      <a:lnTo>
                        <a:pt x="16613" y="58800"/>
                      </a:lnTo>
                      <a:cubicBezTo>
                        <a:pt x="27283" y="40281"/>
                        <a:pt x="40654" y="26899"/>
                        <a:pt x="59158" y="16221"/>
                      </a:cubicBezTo>
                      <a:cubicBezTo>
                        <a:pt x="59563" y="15950"/>
                        <a:pt x="59833" y="15815"/>
                        <a:pt x="60103" y="15680"/>
                      </a:cubicBezTo>
                      <a:cubicBezTo>
                        <a:pt x="77931" y="5813"/>
                        <a:pt x="95354" y="811"/>
                        <a:pt x="115208" y="0"/>
                      </a:cubicBezTo>
                      <a:close/>
                    </a:path>
                  </a:pathLst>
                </a:custGeom>
              </p:spPr>
            </p:pic>
            <p:pic>
              <p:nvPicPr>
                <p:cNvPr id="188" name="Image 187">
                  <a:extLst>
                    <a:ext uri="{FF2B5EF4-FFF2-40B4-BE49-F238E27FC236}">
                      <a16:creationId xmlns:a16="http://schemas.microsoft.com/office/drawing/2014/main" id="{AF438670-510E-9240-A0BC-923283E599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rcRect l="30683" t="31150" r="64655" b="56433"/>
                <a:stretch>
                  <a:fillRect/>
                </a:stretch>
              </p:blipFill>
              <p:spPr>
                <a:xfrm>
                  <a:off x="4725548" y="3289900"/>
                  <a:ext cx="135722" cy="240594"/>
                </a:xfrm>
                <a:custGeom>
                  <a:avLst/>
                  <a:gdLst>
                    <a:gd name="connsiteX0" fmla="*/ 0 w 135722"/>
                    <a:gd name="connsiteY0" fmla="*/ 0 h 240594"/>
                    <a:gd name="connsiteX1" fmla="*/ 58205 w 135722"/>
                    <a:gd name="connsiteY1" fmla="*/ 0 h 240594"/>
                    <a:gd name="connsiteX2" fmla="*/ 58205 w 135722"/>
                    <a:gd name="connsiteY2" fmla="*/ 195964 h 240594"/>
                    <a:gd name="connsiteX3" fmla="*/ 135722 w 135722"/>
                    <a:gd name="connsiteY3" fmla="*/ 195964 h 240594"/>
                    <a:gd name="connsiteX4" fmla="*/ 135722 w 135722"/>
                    <a:gd name="connsiteY4" fmla="*/ 240594 h 240594"/>
                    <a:gd name="connsiteX5" fmla="*/ 0 w 135722"/>
                    <a:gd name="connsiteY5" fmla="*/ 240594 h 240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722" h="240594">
                      <a:moveTo>
                        <a:pt x="0" y="0"/>
                      </a:moveTo>
                      <a:lnTo>
                        <a:pt x="58205" y="0"/>
                      </a:lnTo>
                      <a:lnTo>
                        <a:pt x="58205" y="195964"/>
                      </a:lnTo>
                      <a:lnTo>
                        <a:pt x="135722" y="195964"/>
                      </a:lnTo>
                      <a:lnTo>
                        <a:pt x="135722" y="240594"/>
                      </a:lnTo>
                      <a:lnTo>
                        <a:pt x="0" y="240594"/>
                      </a:lnTo>
                      <a:close/>
                    </a:path>
                  </a:pathLst>
                </a:custGeom>
              </p:spPr>
            </p:pic>
            <p:sp>
              <p:nvSpPr>
                <p:cNvPr id="189" name="Forme libre 188">
                  <a:extLst>
                    <a:ext uri="{FF2B5EF4-FFF2-40B4-BE49-F238E27FC236}">
                      <a16:creationId xmlns:a16="http://schemas.microsoft.com/office/drawing/2014/main" id="{00EE9FDB-6F9D-014E-BE7A-BD5B08B5ADA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459652" y="3286326"/>
                  <a:ext cx="242977" cy="246553"/>
                </a:xfrm>
                <a:custGeom>
                  <a:avLst/>
                  <a:gdLst>
                    <a:gd name="connsiteX0" fmla="*/ 121556 w 242977"/>
                    <a:gd name="connsiteY0" fmla="*/ 54069 h 246553"/>
                    <a:gd name="connsiteX1" fmla="*/ 76040 w 242977"/>
                    <a:gd name="connsiteY1" fmla="*/ 72722 h 246553"/>
                    <a:gd name="connsiteX2" fmla="*/ 59293 w 242977"/>
                    <a:gd name="connsiteY2" fmla="*/ 123006 h 246553"/>
                    <a:gd name="connsiteX3" fmla="*/ 76040 w 242977"/>
                    <a:gd name="connsiteY3" fmla="*/ 173290 h 246553"/>
                    <a:gd name="connsiteX4" fmla="*/ 121556 w 242977"/>
                    <a:gd name="connsiteY4" fmla="*/ 192079 h 246553"/>
                    <a:gd name="connsiteX5" fmla="*/ 166802 w 242977"/>
                    <a:gd name="connsiteY5" fmla="*/ 173425 h 246553"/>
                    <a:gd name="connsiteX6" fmla="*/ 183820 w 242977"/>
                    <a:gd name="connsiteY6" fmla="*/ 123277 h 246553"/>
                    <a:gd name="connsiteX7" fmla="*/ 166937 w 242977"/>
                    <a:gd name="connsiteY7" fmla="*/ 72858 h 246553"/>
                    <a:gd name="connsiteX8" fmla="*/ 121556 w 242977"/>
                    <a:gd name="connsiteY8" fmla="*/ 54069 h 246553"/>
                    <a:gd name="connsiteX9" fmla="*/ 121556 w 242977"/>
                    <a:gd name="connsiteY9" fmla="*/ 0 h 246553"/>
                    <a:gd name="connsiteX10" fmla="*/ 183145 w 242977"/>
                    <a:gd name="connsiteY10" fmla="*/ 15815 h 246553"/>
                    <a:gd name="connsiteX11" fmla="*/ 183280 w 242977"/>
                    <a:gd name="connsiteY11" fmla="*/ 15815 h 246553"/>
                    <a:gd name="connsiteX12" fmla="*/ 184225 w 242977"/>
                    <a:gd name="connsiteY12" fmla="*/ 16356 h 246553"/>
                    <a:gd name="connsiteX13" fmla="*/ 226229 w 242977"/>
                    <a:gd name="connsiteY13" fmla="*/ 58394 h 246553"/>
                    <a:gd name="connsiteX14" fmla="*/ 226905 w 242977"/>
                    <a:gd name="connsiteY14" fmla="*/ 59746 h 246553"/>
                    <a:gd name="connsiteX15" fmla="*/ 242977 w 242977"/>
                    <a:gd name="connsiteY15" fmla="*/ 121249 h 246553"/>
                    <a:gd name="connsiteX16" fmla="*/ 242977 w 242977"/>
                    <a:gd name="connsiteY16" fmla="*/ 123006 h 246553"/>
                    <a:gd name="connsiteX17" fmla="*/ 242977 w 242977"/>
                    <a:gd name="connsiteY17" fmla="*/ 124899 h 246553"/>
                    <a:gd name="connsiteX18" fmla="*/ 226770 w 242977"/>
                    <a:gd name="connsiteY18" fmla="*/ 186672 h 246553"/>
                    <a:gd name="connsiteX19" fmla="*/ 226229 w 242977"/>
                    <a:gd name="connsiteY19" fmla="*/ 187753 h 246553"/>
                    <a:gd name="connsiteX20" fmla="*/ 183685 w 242977"/>
                    <a:gd name="connsiteY20" fmla="*/ 230332 h 246553"/>
                    <a:gd name="connsiteX21" fmla="*/ 182874 w 242977"/>
                    <a:gd name="connsiteY21" fmla="*/ 230738 h 246553"/>
                    <a:gd name="connsiteX22" fmla="*/ 121556 w 242977"/>
                    <a:gd name="connsiteY22" fmla="*/ 246553 h 246553"/>
                    <a:gd name="connsiteX23" fmla="*/ 60103 w 242977"/>
                    <a:gd name="connsiteY23" fmla="*/ 230738 h 246553"/>
                    <a:gd name="connsiteX24" fmla="*/ 59293 w 242977"/>
                    <a:gd name="connsiteY24" fmla="*/ 230197 h 246553"/>
                    <a:gd name="connsiteX25" fmla="*/ 16748 w 242977"/>
                    <a:gd name="connsiteY25" fmla="*/ 187618 h 246553"/>
                    <a:gd name="connsiteX26" fmla="*/ 16208 w 242977"/>
                    <a:gd name="connsiteY26" fmla="*/ 186807 h 246553"/>
                    <a:gd name="connsiteX27" fmla="*/ 0 w 242977"/>
                    <a:gd name="connsiteY27" fmla="*/ 125034 h 246553"/>
                    <a:gd name="connsiteX28" fmla="*/ 0 w 242977"/>
                    <a:gd name="connsiteY28" fmla="*/ 123006 h 246553"/>
                    <a:gd name="connsiteX29" fmla="*/ 0 w 242977"/>
                    <a:gd name="connsiteY29" fmla="*/ 120979 h 246553"/>
                    <a:gd name="connsiteX30" fmla="*/ 16208 w 242977"/>
                    <a:gd name="connsiteY30" fmla="*/ 59611 h 246553"/>
                    <a:gd name="connsiteX31" fmla="*/ 16613 w 242977"/>
                    <a:gd name="connsiteY31" fmla="*/ 58935 h 246553"/>
                    <a:gd name="connsiteX32" fmla="*/ 59158 w 242977"/>
                    <a:gd name="connsiteY32" fmla="*/ 16356 h 246553"/>
                    <a:gd name="connsiteX33" fmla="*/ 60103 w 242977"/>
                    <a:gd name="connsiteY33" fmla="*/ 15815 h 246553"/>
                    <a:gd name="connsiteX34" fmla="*/ 121556 w 242977"/>
                    <a:gd name="connsiteY34" fmla="*/ 0 h 246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242977" h="246553">
                      <a:moveTo>
                        <a:pt x="121556" y="54069"/>
                      </a:moveTo>
                      <a:cubicBezTo>
                        <a:pt x="102512" y="53934"/>
                        <a:pt x="87386" y="60287"/>
                        <a:pt x="76040" y="72722"/>
                      </a:cubicBezTo>
                      <a:cubicBezTo>
                        <a:pt x="64830" y="85023"/>
                        <a:pt x="59428" y="101649"/>
                        <a:pt x="59293" y="123006"/>
                      </a:cubicBezTo>
                      <a:cubicBezTo>
                        <a:pt x="59293" y="144228"/>
                        <a:pt x="64830" y="160989"/>
                        <a:pt x="76040" y="173290"/>
                      </a:cubicBezTo>
                      <a:cubicBezTo>
                        <a:pt x="87386" y="185861"/>
                        <a:pt x="102512" y="192079"/>
                        <a:pt x="121556" y="192079"/>
                      </a:cubicBezTo>
                      <a:cubicBezTo>
                        <a:pt x="140600" y="192079"/>
                        <a:pt x="155592" y="185861"/>
                        <a:pt x="166802" y="173425"/>
                      </a:cubicBezTo>
                      <a:cubicBezTo>
                        <a:pt x="178147" y="160989"/>
                        <a:pt x="183820" y="144363"/>
                        <a:pt x="183820" y="123277"/>
                      </a:cubicBezTo>
                      <a:cubicBezTo>
                        <a:pt x="183820" y="102055"/>
                        <a:pt x="178147" y="85293"/>
                        <a:pt x="166937" y="72858"/>
                      </a:cubicBezTo>
                      <a:cubicBezTo>
                        <a:pt x="155727" y="60422"/>
                        <a:pt x="140600" y="54069"/>
                        <a:pt x="121556" y="54069"/>
                      </a:cubicBezTo>
                      <a:close/>
                      <a:moveTo>
                        <a:pt x="121556" y="0"/>
                      </a:moveTo>
                      <a:cubicBezTo>
                        <a:pt x="144247" y="0"/>
                        <a:pt x="163426" y="4866"/>
                        <a:pt x="183145" y="15815"/>
                      </a:cubicBezTo>
                      <a:lnTo>
                        <a:pt x="183280" y="15815"/>
                      </a:lnTo>
                      <a:cubicBezTo>
                        <a:pt x="183550" y="15950"/>
                        <a:pt x="183820" y="16221"/>
                        <a:pt x="184225" y="16356"/>
                      </a:cubicBezTo>
                      <a:cubicBezTo>
                        <a:pt x="202459" y="26899"/>
                        <a:pt x="215695" y="40146"/>
                        <a:pt x="226229" y="58394"/>
                      </a:cubicBezTo>
                      <a:cubicBezTo>
                        <a:pt x="226500" y="58935"/>
                        <a:pt x="226770" y="59205"/>
                        <a:pt x="226905" y="59746"/>
                      </a:cubicBezTo>
                      <a:cubicBezTo>
                        <a:pt x="237980" y="79481"/>
                        <a:pt x="242977" y="98675"/>
                        <a:pt x="242977" y="121249"/>
                      </a:cubicBezTo>
                      <a:cubicBezTo>
                        <a:pt x="242977" y="121790"/>
                        <a:pt x="242977" y="122466"/>
                        <a:pt x="242977" y="123006"/>
                      </a:cubicBezTo>
                      <a:cubicBezTo>
                        <a:pt x="242977" y="123682"/>
                        <a:pt x="242977" y="124223"/>
                        <a:pt x="242977" y="124899"/>
                      </a:cubicBezTo>
                      <a:cubicBezTo>
                        <a:pt x="242977" y="147607"/>
                        <a:pt x="237980" y="166802"/>
                        <a:pt x="226770" y="186672"/>
                      </a:cubicBezTo>
                      <a:cubicBezTo>
                        <a:pt x="226635" y="186942"/>
                        <a:pt x="226365" y="187348"/>
                        <a:pt x="226229" y="187753"/>
                      </a:cubicBezTo>
                      <a:cubicBezTo>
                        <a:pt x="215560" y="206272"/>
                        <a:pt x="202188" y="219519"/>
                        <a:pt x="183685" y="230332"/>
                      </a:cubicBezTo>
                      <a:cubicBezTo>
                        <a:pt x="183415" y="230468"/>
                        <a:pt x="183145" y="230603"/>
                        <a:pt x="182874" y="230738"/>
                      </a:cubicBezTo>
                      <a:cubicBezTo>
                        <a:pt x="163155" y="241552"/>
                        <a:pt x="144112" y="246553"/>
                        <a:pt x="121556" y="246553"/>
                      </a:cubicBezTo>
                      <a:cubicBezTo>
                        <a:pt x="99136" y="246553"/>
                        <a:pt x="79822" y="241552"/>
                        <a:pt x="60103" y="230738"/>
                      </a:cubicBezTo>
                      <a:cubicBezTo>
                        <a:pt x="59833" y="230603"/>
                        <a:pt x="59563" y="230332"/>
                        <a:pt x="59293" y="230197"/>
                      </a:cubicBezTo>
                      <a:cubicBezTo>
                        <a:pt x="40654" y="219519"/>
                        <a:pt x="27418" y="206137"/>
                        <a:pt x="16748" y="187618"/>
                      </a:cubicBezTo>
                      <a:cubicBezTo>
                        <a:pt x="16478" y="187348"/>
                        <a:pt x="16343" y="187077"/>
                        <a:pt x="16208" y="186807"/>
                      </a:cubicBezTo>
                      <a:cubicBezTo>
                        <a:pt x="5133" y="166937"/>
                        <a:pt x="0" y="147743"/>
                        <a:pt x="0" y="125034"/>
                      </a:cubicBezTo>
                      <a:cubicBezTo>
                        <a:pt x="0" y="124358"/>
                        <a:pt x="0" y="123682"/>
                        <a:pt x="0" y="123006"/>
                      </a:cubicBezTo>
                      <a:cubicBezTo>
                        <a:pt x="0" y="122330"/>
                        <a:pt x="0" y="121790"/>
                        <a:pt x="0" y="120979"/>
                      </a:cubicBezTo>
                      <a:cubicBezTo>
                        <a:pt x="0" y="98405"/>
                        <a:pt x="5133" y="79211"/>
                        <a:pt x="16208" y="59611"/>
                      </a:cubicBezTo>
                      <a:cubicBezTo>
                        <a:pt x="16343" y="59340"/>
                        <a:pt x="16478" y="59205"/>
                        <a:pt x="16613" y="58935"/>
                      </a:cubicBezTo>
                      <a:cubicBezTo>
                        <a:pt x="27283" y="40416"/>
                        <a:pt x="40654" y="27034"/>
                        <a:pt x="59158" y="16356"/>
                      </a:cubicBezTo>
                      <a:cubicBezTo>
                        <a:pt x="59428" y="16221"/>
                        <a:pt x="59698" y="15950"/>
                        <a:pt x="60103" y="15815"/>
                      </a:cubicBezTo>
                      <a:cubicBezTo>
                        <a:pt x="79822" y="4866"/>
                        <a:pt x="99001" y="0"/>
                        <a:pt x="121556" y="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square" anchor="ctr">
                  <a:noAutofit/>
                </a:bodyPr>
                <a:lstStyle/>
                <a:p>
                  <a:endParaRPr/>
                </a:p>
              </p:txBody>
            </p:sp>
          </p:grpSp>
        </p:grpSp>
        <p:sp>
          <p:nvSpPr>
            <p:cNvPr id="192" name="Forme libre 191">
              <a:extLst>
                <a:ext uri="{FF2B5EF4-FFF2-40B4-BE49-F238E27FC236}">
                  <a16:creationId xmlns:a16="http://schemas.microsoft.com/office/drawing/2014/main" id="{AA2BBEB5-11F9-E141-A86E-A97CD44A98EC}"/>
                </a:ext>
              </a:extLst>
            </p:cNvPr>
            <p:cNvSpPr/>
            <p:nvPr/>
          </p:nvSpPr>
          <p:spPr>
            <a:xfrm>
              <a:off x="6619132" y="2462707"/>
              <a:ext cx="987013" cy="224705"/>
            </a:xfrm>
            <a:custGeom>
              <a:avLst/>
              <a:gdLst/>
              <a:ahLst/>
              <a:cxnLst/>
              <a:rect l="l" t="t" r="r" b="b"/>
              <a:pathLst>
                <a:path w="1174482" h="267384">
                  <a:moveTo>
                    <a:pt x="1033890" y="11399"/>
                  </a:moveTo>
                  <a:cubicBezTo>
                    <a:pt x="1021758" y="11399"/>
                    <a:pt x="1009892" y="13399"/>
                    <a:pt x="998293" y="17399"/>
                  </a:cubicBezTo>
                  <a:cubicBezTo>
                    <a:pt x="986693" y="21399"/>
                    <a:pt x="977161" y="26499"/>
                    <a:pt x="969694" y="32698"/>
                  </a:cubicBezTo>
                  <a:cubicBezTo>
                    <a:pt x="962228" y="38898"/>
                    <a:pt x="955295" y="47697"/>
                    <a:pt x="948896" y="59097"/>
                  </a:cubicBezTo>
                  <a:cubicBezTo>
                    <a:pt x="942496" y="70496"/>
                    <a:pt x="937630" y="83062"/>
                    <a:pt x="934297" y="96794"/>
                  </a:cubicBezTo>
                  <a:cubicBezTo>
                    <a:pt x="930963" y="110527"/>
                    <a:pt x="929297" y="122659"/>
                    <a:pt x="929297" y="133192"/>
                  </a:cubicBezTo>
                  <a:cubicBezTo>
                    <a:pt x="929297" y="144258"/>
                    <a:pt x="930963" y="156791"/>
                    <a:pt x="934297" y="170790"/>
                  </a:cubicBezTo>
                  <a:cubicBezTo>
                    <a:pt x="937630" y="184789"/>
                    <a:pt x="942196" y="196921"/>
                    <a:pt x="947996" y="207188"/>
                  </a:cubicBezTo>
                  <a:cubicBezTo>
                    <a:pt x="953795" y="217454"/>
                    <a:pt x="960928" y="226553"/>
                    <a:pt x="969394" y="234486"/>
                  </a:cubicBezTo>
                  <a:cubicBezTo>
                    <a:pt x="977860" y="242419"/>
                    <a:pt x="987360" y="248485"/>
                    <a:pt x="997893" y="252685"/>
                  </a:cubicBezTo>
                  <a:cubicBezTo>
                    <a:pt x="1008425" y="256884"/>
                    <a:pt x="1019691" y="258984"/>
                    <a:pt x="1031691" y="258984"/>
                  </a:cubicBezTo>
                  <a:cubicBezTo>
                    <a:pt x="1042890" y="258984"/>
                    <a:pt x="1054523" y="257418"/>
                    <a:pt x="1066588" y="254285"/>
                  </a:cubicBezTo>
                  <a:cubicBezTo>
                    <a:pt x="1078654" y="251151"/>
                    <a:pt x="1089354" y="245952"/>
                    <a:pt x="1098686" y="238686"/>
                  </a:cubicBezTo>
                  <a:cubicBezTo>
                    <a:pt x="1108019" y="231419"/>
                    <a:pt x="1115319" y="223153"/>
                    <a:pt x="1120585" y="213887"/>
                  </a:cubicBezTo>
                  <a:cubicBezTo>
                    <a:pt x="1125851" y="204621"/>
                    <a:pt x="1130085" y="192722"/>
                    <a:pt x="1133284" y="178189"/>
                  </a:cubicBezTo>
                  <a:cubicBezTo>
                    <a:pt x="1136484" y="163657"/>
                    <a:pt x="1138084" y="149124"/>
                    <a:pt x="1138084" y="134592"/>
                  </a:cubicBezTo>
                  <a:cubicBezTo>
                    <a:pt x="1138084" y="116460"/>
                    <a:pt x="1135418" y="98527"/>
                    <a:pt x="1130085" y="80795"/>
                  </a:cubicBezTo>
                  <a:cubicBezTo>
                    <a:pt x="1125951" y="67329"/>
                    <a:pt x="1119219" y="55297"/>
                    <a:pt x="1109886" y="44697"/>
                  </a:cubicBezTo>
                  <a:cubicBezTo>
                    <a:pt x="1100553" y="34098"/>
                    <a:pt x="1089287" y="25899"/>
                    <a:pt x="1076088" y="20099"/>
                  </a:cubicBezTo>
                  <a:cubicBezTo>
                    <a:pt x="1062889" y="14299"/>
                    <a:pt x="1048823" y="11399"/>
                    <a:pt x="1033890" y="11399"/>
                  </a:cubicBezTo>
                  <a:close/>
                  <a:moveTo>
                    <a:pt x="395716" y="11399"/>
                  </a:moveTo>
                  <a:cubicBezTo>
                    <a:pt x="383583" y="11399"/>
                    <a:pt x="371717" y="13399"/>
                    <a:pt x="360118" y="17399"/>
                  </a:cubicBezTo>
                  <a:cubicBezTo>
                    <a:pt x="348518" y="21399"/>
                    <a:pt x="338986" y="26499"/>
                    <a:pt x="331519" y="32698"/>
                  </a:cubicBezTo>
                  <a:cubicBezTo>
                    <a:pt x="324053" y="38898"/>
                    <a:pt x="317120" y="47697"/>
                    <a:pt x="310721" y="59097"/>
                  </a:cubicBezTo>
                  <a:cubicBezTo>
                    <a:pt x="304321" y="70496"/>
                    <a:pt x="299455" y="83062"/>
                    <a:pt x="296122" y="96794"/>
                  </a:cubicBezTo>
                  <a:cubicBezTo>
                    <a:pt x="292788" y="110527"/>
                    <a:pt x="291122" y="122659"/>
                    <a:pt x="291122" y="133192"/>
                  </a:cubicBezTo>
                  <a:cubicBezTo>
                    <a:pt x="291122" y="144258"/>
                    <a:pt x="292788" y="156791"/>
                    <a:pt x="296122" y="170790"/>
                  </a:cubicBezTo>
                  <a:cubicBezTo>
                    <a:pt x="299455" y="184789"/>
                    <a:pt x="304021" y="196921"/>
                    <a:pt x="309821" y="207188"/>
                  </a:cubicBezTo>
                  <a:cubicBezTo>
                    <a:pt x="315620" y="217454"/>
                    <a:pt x="322753" y="226553"/>
                    <a:pt x="331219" y="234486"/>
                  </a:cubicBezTo>
                  <a:cubicBezTo>
                    <a:pt x="339686" y="242419"/>
                    <a:pt x="349185" y="248485"/>
                    <a:pt x="359718" y="252685"/>
                  </a:cubicBezTo>
                  <a:cubicBezTo>
                    <a:pt x="370250" y="256884"/>
                    <a:pt x="381516" y="258984"/>
                    <a:pt x="393516" y="258984"/>
                  </a:cubicBezTo>
                  <a:cubicBezTo>
                    <a:pt x="404715" y="258984"/>
                    <a:pt x="416348" y="257418"/>
                    <a:pt x="428413" y="254285"/>
                  </a:cubicBezTo>
                  <a:cubicBezTo>
                    <a:pt x="440479" y="251151"/>
                    <a:pt x="451179" y="245952"/>
                    <a:pt x="460511" y="238686"/>
                  </a:cubicBezTo>
                  <a:cubicBezTo>
                    <a:pt x="469844" y="231419"/>
                    <a:pt x="477144" y="223153"/>
                    <a:pt x="482410" y="213887"/>
                  </a:cubicBezTo>
                  <a:cubicBezTo>
                    <a:pt x="487677" y="204621"/>
                    <a:pt x="491910" y="192722"/>
                    <a:pt x="495109" y="178189"/>
                  </a:cubicBezTo>
                  <a:cubicBezTo>
                    <a:pt x="498309" y="163657"/>
                    <a:pt x="499909" y="149124"/>
                    <a:pt x="499909" y="134592"/>
                  </a:cubicBezTo>
                  <a:cubicBezTo>
                    <a:pt x="499909" y="116460"/>
                    <a:pt x="497243" y="98527"/>
                    <a:pt x="491910" y="80795"/>
                  </a:cubicBezTo>
                  <a:cubicBezTo>
                    <a:pt x="487777" y="67329"/>
                    <a:pt x="481044" y="55297"/>
                    <a:pt x="471711" y="44697"/>
                  </a:cubicBezTo>
                  <a:cubicBezTo>
                    <a:pt x="462378" y="34098"/>
                    <a:pt x="451112" y="25899"/>
                    <a:pt x="437913" y="20099"/>
                  </a:cubicBezTo>
                  <a:cubicBezTo>
                    <a:pt x="424714" y="14299"/>
                    <a:pt x="410648" y="11399"/>
                    <a:pt x="395716" y="11399"/>
                  </a:cubicBezTo>
                  <a:close/>
                  <a:moveTo>
                    <a:pt x="6200" y="7400"/>
                  </a:moveTo>
                  <a:cubicBezTo>
                    <a:pt x="8737" y="7400"/>
                    <a:pt x="12877" y="7552"/>
                    <a:pt x="18621" y="7856"/>
                  </a:cubicBezTo>
                  <a:lnTo>
                    <a:pt x="49066" y="9000"/>
                  </a:lnTo>
                  <a:lnTo>
                    <a:pt x="66696" y="9400"/>
                  </a:lnTo>
                  <a:lnTo>
                    <a:pt x="71902" y="9200"/>
                  </a:lnTo>
                  <a:cubicBezTo>
                    <a:pt x="72571" y="9200"/>
                    <a:pt x="74507" y="9333"/>
                    <a:pt x="77711" y="9600"/>
                  </a:cubicBezTo>
                  <a:cubicBezTo>
                    <a:pt x="85592" y="9600"/>
                    <a:pt x="90132" y="9533"/>
                    <a:pt x="91332" y="9400"/>
                  </a:cubicBezTo>
                  <a:lnTo>
                    <a:pt x="107359" y="8200"/>
                  </a:lnTo>
                  <a:cubicBezTo>
                    <a:pt x="118175" y="8200"/>
                    <a:pt x="125786" y="8400"/>
                    <a:pt x="130192" y="8800"/>
                  </a:cubicBezTo>
                  <a:cubicBezTo>
                    <a:pt x="130059" y="11199"/>
                    <a:pt x="129592" y="13799"/>
                    <a:pt x="128792" y="16599"/>
                  </a:cubicBezTo>
                  <a:cubicBezTo>
                    <a:pt x="127326" y="16866"/>
                    <a:pt x="120393" y="17232"/>
                    <a:pt x="107994" y="17699"/>
                  </a:cubicBezTo>
                  <a:cubicBezTo>
                    <a:pt x="95594" y="18166"/>
                    <a:pt x="88461" y="18932"/>
                    <a:pt x="86595" y="19999"/>
                  </a:cubicBezTo>
                  <a:cubicBezTo>
                    <a:pt x="83528" y="21732"/>
                    <a:pt x="81995" y="27065"/>
                    <a:pt x="81995" y="35998"/>
                  </a:cubicBezTo>
                  <a:cubicBezTo>
                    <a:pt x="81995" y="38131"/>
                    <a:pt x="81862" y="42464"/>
                    <a:pt x="81595" y="48997"/>
                  </a:cubicBezTo>
                  <a:lnTo>
                    <a:pt x="81595" y="60996"/>
                  </a:lnTo>
                  <a:lnTo>
                    <a:pt x="81795" y="97994"/>
                  </a:lnTo>
                  <a:lnTo>
                    <a:pt x="81795" y="110593"/>
                  </a:lnTo>
                  <a:lnTo>
                    <a:pt x="82195" y="176789"/>
                  </a:lnTo>
                  <a:lnTo>
                    <a:pt x="81595" y="233186"/>
                  </a:lnTo>
                  <a:lnTo>
                    <a:pt x="81795" y="245585"/>
                  </a:lnTo>
                  <a:cubicBezTo>
                    <a:pt x="81795" y="249585"/>
                    <a:pt x="82462" y="252051"/>
                    <a:pt x="83795" y="252985"/>
                  </a:cubicBezTo>
                  <a:cubicBezTo>
                    <a:pt x="87128" y="253118"/>
                    <a:pt x="96928" y="253251"/>
                    <a:pt x="113193" y="253385"/>
                  </a:cubicBezTo>
                  <a:lnTo>
                    <a:pt x="126792" y="253385"/>
                  </a:lnTo>
                  <a:lnTo>
                    <a:pt x="161390" y="252185"/>
                  </a:lnTo>
                  <a:cubicBezTo>
                    <a:pt x="170456" y="251918"/>
                    <a:pt x="176923" y="251018"/>
                    <a:pt x="180789" y="249485"/>
                  </a:cubicBezTo>
                  <a:cubicBezTo>
                    <a:pt x="184656" y="247952"/>
                    <a:pt x="191122" y="243452"/>
                    <a:pt x="200188" y="235986"/>
                  </a:cubicBezTo>
                  <a:cubicBezTo>
                    <a:pt x="205654" y="231186"/>
                    <a:pt x="209921" y="226253"/>
                    <a:pt x="212987" y="221187"/>
                  </a:cubicBezTo>
                  <a:cubicBezTo>
                    <a:pt x="213654" y="220120"/>
                    <a:pt x="214787" y="218520"/>
                    <a:pt x="216387" y="216387"/>
                  </a:cubicBezTo>
                  <a:cubicBezTo>
                    <a:pt x="218920" y="212921"/>
                    <a:pt x="222320" y="205988"/>
                    <a:pt x="226586" y="195588"/>
                  </a:cubicBezTo>
                  <a:lnTo>
                    <a:pt x="233186" y="195588"/>
                  </a:lnTo>
                  <a:cubicBezTo>
                    <a:pt x="232386" y="200388"/>
                    <a:pt x="231519" y="204921"/>
                    <a:pt x="230586" y="209187"/>
                  </a:cubicBezTo>
                  <a:cubicBezTo>
                    <a:pt x="226720" y="227986"/>
                    <a:pt x="224053" y="243652"/>
                    <a:pt x="222587" y="256185"/>
                  </a:cubicBezTo>
                  <a:cubicBezTo>
                    <a:pt x="222320" y="258851"/>
                    <a:pt x="222053" y="261318"/>
                    <a:pt x="221787" y="263584"/>
                  </a:cubicBezTo>
                  <a:lnTo>
                    <a:pt x="146991" y="261384"/>
                  </a:lnTo>
                  <a:cubicBezTo>
                    <a:pt x="82728" y="261384"/>
                    <a:pt x="44597" y="261984"/>
                    <a:pt x="32598" y="263184"/>
                  </a:cubicBezTo>
                  <a:cubicBezTo>
                    <a:pt x="28865" y="263451"/>
                    <a:pt x="24932" y="263584"/>
                    <a:pt x="20799" y="263584"/>
                  </a:cubicBezTo>
                  <a:lnTo>
                    <a:pt x="0" y="263584"/>
                  </a:lnTo>
                  <a:cubicBezTo>
                    <a:pt x="133" y="261584"/>
                    <a:pt x="667" y="259784"/>
                    <a:pt x="1600" y="258184"/>
                  </a:cubicBezTo>
                  <a:cubicBezTo>
                    <a:pt x="11999" y="255382"/>
                    <a:pt x="22132" y="253515"/>
                    <a:pt x="31998" y="252582"/>
                  </a:cubicBezTo>
                  <a:cubicBezTo>
                    <a:pt x="38531" y="252046"/>
                    <a:pt x="42731" y="250578"/>
                    <a:pt x="44597" y="248176"/>
                  </a:cubicBezTo>
                  <a:cubicBezTo>
                    <a:pt x="45931" y="246442"/>
                    <a:pt x="46731" y="240038"/>
                    <a:pt x="46997" y="228961"/>
                  </a:cubicBezTo>
                  <a:lnTo>
                    <a:pt x="48397" y="176124"/>
                  </a:lnTo>
                  <a:lnTo>
                    <a:pt x="48197" y="140295"/>
                  </a:lnTo>
                  <a:lnTo>
                    <a:pt x="48397" y="93460"/>
                  </a:lnTo>
                  <a:lnTo>
                    <a:pt x="48397" y="81051"/>
                  </a:lnTo>
                  <a:cubicBezTo>
                    <a:pt x="48530" y="52897"/>
                    <a:pt x="48396" y="35350"/>
                    <a:pt x="47994" y="28411"/>
                  </a:cubicBezTo>
                  <a:cubicBezTo>
                    <a:pt x="47861" y="27076"/>
                    <a:pt x="47325" y="25207"/>
                    <a:pt x="46388" y="22805"/>
                  </a:cubicBezTo>
                  <a:cubicBezTo>
                    <a:pt x="42905" y="21205"/>
                    <a:pt x="39991" y="20138"/>
                    <a:pt x="37646" y="19604"/>
                  </a:cubicBezTo>
                  <a:cubicBezTo>
                    <a:pt x="35302" y="19069"/>
                    <a:pt x="24819" y="17135"/>
                    <a:pt x="6200" y="13799"/>
                  </a:cubicBezTo>
                  <a:cubicBezTo>
                    <a:pt x="6066" y="12333"/>
                    <a:pt x="6000" y="11266"/>
                    <a:pt x="6000" y="10599"/>
                  </a:cubicBezTo>
                  <a:cubicBezTo>
                    <a:pt x="6000" y="9800"/>
                    <a:pt x="6066" y="8733"/>
                    <a:pt x="6200" y="7400"/>
                  </a:cubicBezTo>
                  <a:close/>
                  <a:moveTo>
                    <a:pt x="1039290" y="4000"/>
                  </a:moveTo>
                  <a:cubicBezTo>
                    <a:pt x="1053289" y="4000"/>
                    <a:pt x="1066988" y="5866"/>
                    <a:pt x="1080388" y="9600"/>
                  </a:cubicBezTo>
                  <a:cubicBezTo>
                    <a:pt x="1093787" y="13333"/>
                    <a:pt x="1105953" y="18532"/>
                    <a:pt x="1116885" y="25199"/>
                  </a:cubicBezTo>
                  <a:cubicBezTo>
                    <a:pt x="1127818" y="31865"/>
                    <a:pt x="1138751" y="42131"/>
                    <a:pt x="1149683" y="55997"/>
                  </a:cubicBezTo>
                  <a:cubicBezTo>
                    <a:pt x="1157283" y="65596"/>
                    <a:pt x="1163016" y="75929"/>
                    <a:pt x="1166882" y="86995"/>
                  </a:cubicBezTo>
                  <a:cubicBezTo>
                    <a:pt x="1171949" y="101527"/>
                    <a:pt x="1174482" y="116526"/>
                    <a:pt x="1174482" y="131992"/>
                  </a:cubicBezTo>
                  <a:cubicBezTo>
                    <a:pt x="1174482" y="149591"/>
                    <a:pt x="1172782" y="164190"/>
                    <a:pt x="1169382" y="175789"/>
                  </a:cubicBezTo>
                  <a:cubicBezTo>
                    <a:pt x="1165982" y="187389"/>
                    <a:pt x="1160283" y="198855"/>
                    <a:pt x="1152283" y="210187"/>
                  </a:cubicBezTo>
                  <a:cubicBezTo>
                    <a:pt x="1146017" y="218987"/>
                    <a:pt x="1135284" y="229120"/>
                    <a:pt x="1120085" y="240585"/>
                  </a:cubicBezTo>
                  <a:cubicBezTo>
                    <a:pt x="1109952" y="248318"/>
                    <a:pt x="1097353" y="254551"/>
                    <a:pt x="1082287" y="259284"/>
                  </a:cubicBezTo>
                  <a:cubicBezTo>
                    <a:pt x="1067222" y="264017"/>
                    <a:pt x="1050956" y="266384"/>
                    <a:pt x="1033490" y="266384"/>
                  </a:cubicBezTo>
                  <a:cubicBezTo>
                    <a:pt x="1015758" y="266384"/>
                    <a:pt x="999959" y="264317"/>
                    <a:pt x="986093" y="260184"/>
                  </a:cubicBezTo>
                  <a:cubicBezTo>
                    <a:pt x="972228" y="256051"/>
                    <a:pt x="960662" y="251018"/>
                    <a:pt x="951395" y="245085"/>
                  </a:cubicBezTo>
                  <a:cubicBezTo>
                    <a:pt x="942129" y="239152"/>
                    <a:pt x="932597" y="230386"/>
                    <a:pt x="922797" y="218787"/>
                  </a:cubicBezTo>
                  <a:cubicBezTo>
                    <a:pt x="912998" y="207188"/>
                    <a:pt x="905565" y="194388"/>
                    <a:pt x="900499" y="180389"/>
                  </a:cubicBezTo>
                  <a:cubicBezTo>
                    <a:pt x="895432" y="166390"/>
                    <a:pt x="892899" y="151124"/>
                    <a:pt x="892899" y="134592"/>
                  </a:cubicBezTo>
                  <a:cubicBezTo>
                    <a:pt x="892899" y="120993"/>
                    <a:pt x="894532" y="108894"/>
                    <a:pt x="897799" y="98294"/>
                  </a:cubicBezTo>
                  <a:cubicBezTo>
                    <a:pt x="901065" y="87695"/>
                    <a:pt x="906565" y="76196"/>
                    <a:pt x="914298" y="63796"/>
                  </a:cubicBezTo>
                  <a:cubicBezTo>
                    <a:pt x="922031" y="51397"/>
                    <a:pt x="931363" y="41031"/>
                    <a:pt x="942296" y="32698"/>
                  </a:cubicBezTo>
                  <a:cubicBezTo>
                    <a:pt x="953229" y="24365"/>
                    <a:pt x="968361" y="16999"/>
                    <a:pt x="987693" y="10599"/>
                  </a:cubicBezTo>
                  <a:cubicBezTo>
                    <a:pt x="1001292" y="6200"/>
                    <a:pt x="1018491" y="4000"/>
                    <a:pt x="1039290" y="4000"/>
                  </a:cubicBezTo>
                  <a:close/>
                  <a:moveTo>
                    <a:pt x="401115" y="4000"/>
                  </a:moveTo>
                  <a:cubicBezTo>
                    <a:pt x="415114" y="4000"/>
                    <a:pt x="428813" y="5866"/>
                    <a:pt x="442213" y="9600"/>
                  </a:cubicBezTo>
                  <a:cubicBezTo>
                    <a:pt x="455612" y="13333"/>
                    <a:pt x="467778" y="18532"/>
                    <a:pt x="478710" y="25199"/>
                  </a:cubicBezTo>
                  <a:cubicBezTo>
                    <a:pt x="489643" y="31865"/>
                    <a:pt x="500576" y="42131"/>
                    <a:pt x="511508" y="55997"/>
                  </a:cubicBezTo>
                  <a:cubicBezTo>
                    <a:pt x="519108" y="65596"/>
                    <a:pt x="524841" y="75929"/>
                    <a:pt x="528707" y="86995"/>
                  </a:cubicBezTo>
                  <a:cubicBezTo>
                    <a:pt x="533774" y="101527"/>
                    <a:pt x="536307" y="116526"/>
                    <a:pt x="536307" y="131992"/>
                  </a:cubicBezTo>
                  <a:cubicBezTo>
                    <a:pt x="536307" y="149591"/>
                    <a:pt x="534607" y="164190"/>
                    <a:pt x="531207" y="175789"/>
                  </a:cubicBezTo>
                  <a:cubicBezTo>
                    <a:pt x="527807" y="187389"/>
                    <a:pt x="522108" y="198855"/>
                    <a:pt x="514108" y="210187"/>
                  </a:cubicBezTo>
                  <a:cubicBezTo>
                    <a:pt x="507842" y="218987"/>
                    <a:pt x="497109" y="229120"/>
                    <a:pt x="481910" y="240585"/>
                  </a:cubicBezTo>
                  <a:cubicBezTo>
                    <a:pt x="471778" y="248318"/>
                    <a:pt x="459178" y="254551"/>
                    <a:pt x="444112" y="259284"/>
                  </a:cubicBezTo>
                  <a:cubicBezTo>
                    <a:pt x="429047" y="264017"/>
                    <a:pt x="412781" y="266384"/>
                    <a:pt x="395315" y="266384"/>
                  </a:cubicBezTo>
                  <a:cubicBezTo>
                    <a:pt x="377583" y="266384"/>
                    <a:pt x="361784" y="264317"/>
                    <a:pt x="347918" y="260184"/>
                  </a:cubicBezTo>
                  <a:cubicBezTo>
                    <a:pt x="334053" y="256051"/>
                    <a:pt x="322487" y="251018"/>
                    <a:pt x="313221" y="245085"/>
                  </a:cubicBezTo>
                  <a:cubicBezTo>
                    <a:pt x="303954" y="239152"/>
                    <a:pt x="294422" y="230386"/>
                    <a:pt x="284622" y="218787"/>
                  </a:cubicBezTo>
                  <a:cubicBezTo>
                    <a:pt x="274823" y="207188"/>
                    <a:pt x="267390" y="194388"/>
                    <a:pt x="262324" y="180389"/>
                  </a:cubicBezTo>
                  <a:cubicBezTo>
                    <a:pt x="257257" y="166390"/>
                    <a:pt x="254724" y="151124"/>
                    <a:pt x="254724" y="134592"/>
                  </a:cubicBezTo>
                  <a:cubicBezTo>
                    <a:pt x="254724" y="120993"/>
                    <a:pt x="256357" y="108894"/>
                    <a:pt x="259624" y="98294"/>
                  </a:cubicBezTo>
                  <a:cubicBezTo>
                    <a:pt x="262890" y="87695"/>
                    <a:pt x="268390" y="76196"/>
                    <a:pt x="276123" y="63796"/>
                  </a:cubicBezTo>
                  <a:cubicBezTo>
                    <a:pt x="283856" y="51397"/>
                    <a:pt x="293188" y="41031"/>
                    <a:pt x="304121" y="32698"/>
                  </a:cubicBezTo>
                  <a:cubicBezTo>
                    <a:pt x="315054" y="24365"/>
                    <a:pt x="330186" y="16999"/>
                    <a:pt x="349518" y="10599"/>
                  </a:cubicBezTo>
                  <a:cubicBezTo>
                    <a:pt x="363117" y="6200"/>
                    <a:pt x="380316" y="4000"/>
                    <a:pt x="401115" y="4000"/>
                  </a:cubicBezTo>
                  <a:close/>
                  <a:moveTo>
                    <a:pt x="735564" y="0"/>
                  </a:moveTo>
                  <a:cubicBezTo>
                    <a:pt x="758496" y="0"/>
                    <a:pt x="777262" y="2000"/>
                    <a:pt x="791861" y="6000"/>
                  </a:cubicBezTo>
                  <a:cubicBezTo>
                    <a:pt x="806460" y="10000"/>
                    <a:pt x="818026" y="14533"/>
                    <a:pt x="826559" y="19599"/>
                  </a:cubicBezTo>
                  <a:lnTo>
                    <a:pt x="828759" y="49997"/>
                  </a:lnTo>
                  <a:cubicBezTo>
                    <a:pt x="829559" y="59197"/>
                    <a:pt x="829959" y="65463"/>
                    <a:pt x="829959" y="68796"/>
                  </a:cubicBezTo>
                  <a:lnTo>
                    <a:pt x="824359" y="69796"/>
                  </a:lnTo>
                  <a:cubicBezTo>
                    <a:pt x="815426" y="49530"/>
                    <a:pt x="804327" y="34331"/>
                    <a:pt x="791061" y="24199"/>
                  </a:cubicBezTo>
                  <a:cubicBezTo>
                    <a:pt x="777795" y="14066"/>
                    <a:pt x="761563" y="9000"/>
                    <a:pt x="742364" y="9000"/>
                  </a:cubicBezTo>
                  <a:cubicBezTo>
                    <a:pt x="718899" y="9000"/>
                    <a:pt x="700633" y="11866"/>
                    <a:pt x="687567" y="17599"/>
                  </a:cubicBezTo>
                  <a:cubicBezTo>
                    <a:pt x="668635" y="25732"/>
                    <a:pt x="652436" y="39864"/>
                    <a:pt x="638970" y="59996"/>
                  </a:cubicBezTo>
                  <a:cubicBezTo>
                    <a:pt x="625504" y="80129"/>
                    <a:pt x="618772" y="104394"/>
                    <a:pt x="618772" y="132792"/>
                  </a:cubicBezTo>
                  <a:cubicBezTo>
                    <a:pt x="618772" y="149191"/>
                    <a:pt x="621238" y="163924"/>
                    <a:pt x="626171" y="176989"/>
                  </a:cubicBezTo>
                  <a:cubicBezTo>
                    <a:pt x="631104" y="190055"/>
                    <a:pt x="638070" y="202221"/>
                    <a:pt x="647070" y="213487"/>
                  </a:cubicBezTo>
                  <a:cubicBezTo>
                    <a:pt x="656069" y="224753"/>
                    <a:pt x="666702" y="234519"/>
                    <a:pt x="678968" y="242785"/>
                  </a:cubicBezTo>
                  <a:cubicBezTo>
                    <a:pt x="686967" y="248252"/>
                    <a:pt x="696500" y="252385"/>
                    <a:pt x="707566" y="255185"/>
                  </a:cubicBezTo>
                  <a:cubicBezTo>
                    <a:pt x="713832" y="256651"/>
                    <a:pt x="723165" y="257384"/>
                    <a:pt x="735564" y="257384"/>
                  </a:cubicBezTo>
                  <a:cubicBezTo>
                    <a:pt x="743564" y="257384"/>
                    <a:pt x="752430" y="256251"/>
                    <a:pt x="762163" y="253985"/>
                  </a:cubicBezTo>
                  <a:cubicBezTo>
                    <a:pt x="771896" y="251718"/>
                    <a:pt x="779228" y="248685"/>
                    <a:pt x="784162" y="244885"/>
                  </a:cubicBezTo>
                  <a:cubicBezTo>
                    <a:pt x="789094" y="241085"/>
                    <a:pt x="792461" y="236786"/>
                    <a:pt x="794261" y="231986"/>
                  </a:cubicBezTo>
                  <a:cubicBezTo>
                    <a:pt x="796061" y="227186"/>
                    <a:pt x="796961" y="217854"/>
                    <a:pt x="796961" y="203988"/>
                  </a:cubicBezTo>
                  <a:cubicBezTo>
                    <a:pt x="796961" y="180922"/>
                    <a:pt x="795427" y="167490"/>
                    <a:pt x="792361" y="163690"/>
                  </a:cubicBezTo>
                  <a:cubicBezTo>
                    <a:pt x="789294" y="159890"/>
                    <a:pt x="779628" y="157391"/>
                    <a:pt x="763363" y="156191"/>
                  </a:cubicBezTo>
                  <a:lnTo>
                    <a:pt x="755363" y="155591"/>
                  </a:lnTo>
                  <a:lnTo>
                    <a:pt x="749964" y="155791"/>
                  </a:lnTo>
                  <a:cubicBezTo>
                    <a:pt x="749164" y="155657"/>
                    <a:pt x="748097" y="155457"/>
                    <a:pt x="746764" y="155191"/>
                  </a:cubicBezTo>
                  <a:lnTo>
                    <a:pt x="743764" y="150191"/>
                  </a:lnTo>
                  <a:cubicBezTo>
                    <a:pt x="743764" y="149524"/>
                    <a:pt x="744231" y="148658"/>
                    <a:pt x="745164" y="147591"/>
                  </a:cubicBezTo>
                  <a:cubicBezTo>
                    <a:pt x="752097" y="146525"/>
                    <a:pt x="767163" y="145991"/>
                    <a:pt x="790361" y="145991"/>
                  </a:cubicBezTo>
                  <a:cubicBezTo>
                    <a:pt x="795561" y="145991"/>
                    <a:pt x="804027" y="146125"/>
                    <a:pt x="815760" y="146391"/>
                  </a:cubicBezTo>
                  <a:lnTo>
                    <a:pt x="836358" y="147191"/>
                  </a:lnTo>
                  <a:lnTo>
                    <a:pt x="854957" y="146991"/>
                  </a:lnTo>
                  <a:cubicBezTo>
                    <a:pt x="858557" y="146991"/>
                    <a:pt x="862890" y="147125"/>
                    <a:pt x="867956" y="147391"/>
                  </a:cubicBezTo>
                  <a:cubicBezTo>
                    <a:pt x="868890" y="147524"/>
                    <a:pt x="869490" y="147758"/>
                    <a:pt x="869756" y="148091"/>
                  </a:cubicBezTo>
                  <a:cubicBezTo>
                    <a:pt x="870023" y="148424"/>
                    <a:pt x="870156" y="148991"/>
                    <a:pt x="870156" y="149791"/>
                  </a:cubicBezTo>
                  <a:cubicBezTo>
                    <a:pt x="870156" y="151258"/>
                    <a:pt x="869823" y="153124"/>
                    <a:pt x="869156" y="155391"/>
                  </a:cubicBezTo>
                  <a:cubicBezTo>
                    <a:pt x="863557" y="156591"/>
                    <a:pt x="859224" y="157191"/>
                    <a:pt x="856157" y="157191"/>
                  </a:cubicBezTo>
                  <a:lnTo>
                    <a:pt x="843158" y="156991"/>
                  </a:lnTo>
                  <a:cubicBezTo>
                    <a:pt x="838758" y="156991"/>
                    <a:pt x="835225" y="158524"/>
                    <a:pt x="832559" y="161590"/>
                  </a:cubicBezTo>
                  <a:cubicBezTo>
                    <a:pt x="831225" y="163057"/>
                    <a:pt x="830559" y="168057"/>
                    <a:pt x="830559" y="176589"/>
                  </a:cubicBezTo>
                  <a:lnTo>
                    <a:pt x="830759" y="202788"/>
                  </a:lnTo>
                  <a:cubicBezTo>
                    <a:pt x="830759" y="220787"/>
                    <a:pt x="830025" y="232253"/>
                    <a:pt x="828559" y="237186"/>
                  </a:cubicBezTo>
                  <a:cubicBezTo>
                    <a:pt x="827759" y="240119"/>
                    <a:pt x="826092" y="242752"/>
                    <a:pt x="823559" y="245085"/>
                  </a:cubicBezTo>
                  <a:cubicBezTo>
                    <a:pt x="821026" y="247418"/>
                    <a:pt x="815693" y="250185"/>
                    <a:pt x="807560" y="253385"/>
                  </a:cubicBezTo>
                  <a:cubicBezTo>
                    <a:pt x="795961" y="258051"/>
                    <a:pt x="785428" y="261184"/>
                    <a:pt x="775962" y="262784"/>
                  </a:cubicBezTo>
                  <a:cubicBezTo>
                    <a:pt x="758363" y="265851"/>
                    <a:pt x="741364" y="267384"/>
                    <a:pt x="724965" y="267384"/>
                  </a:cubicBezTo>
                  <a:cubicBezTo>
                    <a:pt x="698567" y="267384"/>
                    <a:pt x="676935" y="264017"/>
                    <a:pt x="660069" y="257284"/>
                  </a:cubicBezTo>
                  <a:cubicBezTo>
                    <a:pt x="643203" y="250552"/>
                    <a:pt x="628671" y="241185"/>
                    <a:pt x="616472" y="229186"/>
                  </a:cubicBezTo>
                  <a:cubicBezTo>
                    <a:pt x="604272" y="217187"/>
                    <a:pt x="595573" y="205054"/>
                    <a:pt x="590373" y="192788"/>
                  </a:cubicBezTo>
                  <a:cubicBezTo>
                    <a:pt x="582507" y="174789"/>
                    <a:pt x="578574" y="156457"/>
                    <a:pt x="578574" y="137792"/>
                  </a:cubicBezTo>
                  <a:cubicBezTo>
                    <a:pt x="578574" y="114460"/>
                    <a:pt x="584740" y="91628"/>
                    <a:pt x="597073" y="69296"/>
                  </a:cubicBezTo>
                  <a:cubicBezTo>
                    <a:pt x="609405" y="46964"/>
                    <a:pt x="629304" y="28798"/>
                    <a:pt x="656769" y="14799"/>
                  </a:cubicBezTo>
                  <a:cubicBezTo>
                    <a:pt x="676101" y="4933"/>
                    <a:pt x="702366" y="0"/>
                    <a:pt x="735564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/>
            </a:p>
          </p:txBody>
        </p: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B1F40640-7D10-3446-B00D-F3A48A61160E}"/>
                </a:ext>
              </a:extLst>
            </p:cNvPr>
            <p:cNvCxnSpPr/>
            <p:nvPr/>
          </p:nvCxnSpPr>
          <p:spPr>
            <a:xfrm>
              <a:off x="6047509" y="1350818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cteur droit 192">
              <a:extLst>
                <a:ext uri="{FF2B5EF4-FFF2-40B4-BE49-F238E27FC236}">
                  <a16:creationId xmlns:a16="http://schemas.microsoft.com/office/drawing/2014/main" id="{A9D0834B-7FBC-144B-834D-2D43E25917CD}"/>
                </a:ext>
              </a:extLst>
            </p:cNvPr>
            <p:cNvCxnSpPr/>
            <p:nvPr/>
          </p:nvCxnSpPr>
          <p:spPr>
            <a:xfrm>
              <a:off x="6047509" y="2564904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cteur droit 193">
              <a:extLst>
                <a:ext uri="{FF2B5EF4-FFF2-40B4-BE49-F238E27FC236}">
                  <a16:creationId xmlns:a16="http://schemas.microsoft.com/office/drawing/2014/main" id="{AE03B79D-C0E3-8F48-B2E6-BAB91F85EB53}"/>
                </a:ext>
              </a:extLst>
            </p:cNvPr>
            <p:cNvCxnSpPr/>
            <p:nvPr/>
          </p:nvCxnSpPr>
          <p:spPr>
            <a:xfrm>
              <a:off x="6047509" y="3789040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cteur droit 195">
              <a:extLst>
                <a:ext uri="{FF2B5EF4-FFF2-40B4-BE49-F238E27FC236}">
                  <a16:creationId xmlns:a16="http://schemas.microsoft.com/office/drawing/2014/main" id="{09098B90-8C3A-704D-A744-56C66820FAF9}"/>
                </a:ext>
              </a:extLst>
            </p:cNvPr>
            <p:cNvCxnSpPr/>
            <p:nvPr/>
          </p:nvCxnSpPr>
          <p:spPr>
            <a:xfrm>
              <a:off x="8616280" y="1350818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cteur droit 196">
              <a:extLst>
                <a:ext uri="{FF2B5EF4-FFF2-40B4-BE49-F238E27FC236}">
                  <a16:creationId xmlns:a16="http://schemas.microsoft.com/office/drawing/2014/main" id="{EF8DF7CA-F543-0A4F-A31B-127AF2D1ACBD}"/>
                </a:ext>
              </a:extLst>
            </p:cNvPr>
            <p:cNvCxnSpPr/>
            <p:nvPr/>
          </p:nvCxnSpPr>
          <p:spPr>
            <a:xfrm>
              <a:off x="8616280" y="2564904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cteur droit 197">
              <a:extLst>
                <a:ext uri="{FF2B5EF4-FFF2-40B4-BE49-F238E27FC236}">
                  <a16:creationId xmlns:a16="http://schemas.microsoft.com/office/drawing/2014/main" id="{B62689F9-2081-C74E-8F68-DA52452D253F}"/>
                </a:ext>
              </a:extLst>
            </p:cNvPr>
            <p:cNvCxnSpPr/>
            <p:nvPr/>
          </p:nvCxnSpPr>
          <p:spPr>
            <a:xfrm>
              <a:off x="8616280" y="3789040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6" name="Image 215">
              <a:extLst>
                <a:ext uri="{FF2B5EF4-FFF2-40B4-BE49-F238E27FC236}">
                  <a16:creationId xmlns:a16="http://schemas.microsoft.com/office/drawing/2014/main" id="{B2F7AA40-17CE-6648-893A-9E1FD5FB95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1857" b="40904"/>
            <a:stretch/>
          </p:blipFill>
          <p:spPr>
            <a:xfrm>
              <a:off x="8983867" y="4650373"/>
              <a:ext cx="1542123" cy="690554"/>
            </a:xfrm>
            <a:prstGeom prst="rect">
              <a:avLst/>
            </a:prstGeom>
          </p:spPr>
        </p:pic>
        <p:grpSp>
          <p:nvGrpSpPr>
            <p:cNvPr id="217" name="Groupe 216">
              <a:extLst>
                <a:ext uri="{FF2B5EF4-FFF2-40B4-BE49-F238E27FC236}">
                  <a16:creationId xmlns:a16="http://schemas.microsoft.com/office/drawing/2014/main" id="{79DB02CA-93A4-1149-B4A4-B555C4362DE1}"/>
                </a:ext>
              </a:extLst>
            </p:cNvPr>
            <p:cNvGrpSpPr/>
            <p:nvPr/>
          </p:nvGrpSpPr>
          <p:grpSpPr>
            <a:xfrm>
              <a:off x="9285622" y="4792053"/>
              <a:ext cx="946006" cy="416242"/>
              <a:chOff x="6603220" y="2702964"/>
              <a:chExt cx="3349702" cy="1473869"/>
            </a:xfrm>
          </p:grpSpPr>
          <p:grpSp>
            <p:nvGrpSpPr>
              <p:cNvPr id="218" name="Groupe 217">
                <a:extLst>
                  <a:ext uri="{FF2B5EF4-FFF2-40B4-BE49-F238E27FC236}">
                    <a16:creationId xmlns:a16="http://schemas.microsoft.com/office/drawing/2014/main" id="{E4932310-F652-6849-BC1A-F63EFDC2050A}"/>
                  </a:ext>
                </a:extLst>
              </p:cNvPr>
              <p:cNvGrpSpPr/>
              <p:nvPr/>
            </p:nvGrpSpPr>
            <p:grpSpPr>
              <a:xfrm>
                <a:off x="7221241" y="3173112"/>
                <a:ext cx="2113661" cy="533572"/>
                <a:chOff x="7221241" y="3173112"/>
                <a:chExt cx="2113661" cy="533572"/>
              </a:xfrm>
              <a:solidFill>
                <a:schemeClr val="tx2"/>
              </a:solidFill>
            </p:grpSpPr>
            <p:sp>
              <p:nvSpPr>
                <p:cNvPr id="220" name="Freeform 1">
                  <a:extLst>
                    <a:ext uri="{FF2B5EF4-FFF2-40B4-BE49-F238E27FC236}">
                      <a16:creationId xmlns:a16="http://schemas.microsoft.com/office/drawing/2014/main" id="{90500433-D37A-2D41-8716-DCDE6FA4E64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21241" y="3180845"/>
                  <a:ext cx="293850" cy="520684"/>
                </a:xfrm>
                <a:custGeom>
                  <a:avLst/>
                  <a:gdLst>
                    <a:gd name="T0" fmla="*/ 431 w 1006"/>
                    <a:gd name="T1" fmla="*/ 1449 h 1780"/>
                    <a:gd name="T2" fmla="*/ 1005 w 1006"/>
                    <a:gd name="T3" fmla="*/ 1449 h 1780"/>
                    <a:gd name="T4" fmla="*/ 1005 w 1006"/>
                    <a:gd name="T5" fmla="*/ 1779 h 1780"/>
                    <a:gd name="T6" fmla="*/ 0 w 1006"/>
                    <a:gd name="T7" fmla="*/ 1779 h 1780"/>
                    <a:gd name="T8" fmla="*/ 0 w 1006"/>
                    <a:gd name="T9" fmla="*/ 0 h 1780"/>
                    <a:gd name="T10" fmla="*/ 431 w 1006"/>
                    <a:gd name="T11" fmla="*/ 0 h 1780"/>
                    <a:gd name="T12" fmla="*/ 431 w 1006"/>
                    <a:gd name="T13" fmla="*/ 1449 h 17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6" h="1780">
                      <a:moveTo>
                        <a:pt x="431" y="1449"/>
                      </a:moveTo>
                      <a:lnTo>
                        <a:pt x="1005" y="1449"/>
                      </a:lnTo>
                      <a:lnTo>
                        <a:pt x="1005" y="1779"/>
                      </a:lnTo>
                      <a:lnTo>
                        <a:pt x="0" y="1779"/>
                      </a:lnTo>
                      <a:lnTo>
                        <a:pt x="0" y="0"/>
                      </a:lnTo>
                      <a:lnTo>
                        <a:pt x="431" y="0"/>
                      </a:lnTo>
                      <a:lnTo>
                        <a:pt x="431" y="1449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221" name="Freeform 2">
                  <a:extLst>
                    <a:ext uri="{FF2B5EF4-FFF2-40B4-BE49-F238E27FC236}">
                      <a16:creationId xmlns:a16="http://schemas.microsoft.com/office/drawing/2014/main" id="{B5976EB1-D20C-D24F-AC43-5A6F37593F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93708" y="3173112"/>
                  <a:ext cx="525838" cy="533572"/>
                </a:xfrm>
                <a:custGeom>
                  <a:avLst/>
                  <a:gdLst>
                    <a:gd name="T0" fmla="*/ 948 w 1800"/>
                    <a:gd name="T1" fmla="*/ 0 h 1825"/>
                    <a:gd name="T2" fmla="*/ 1357 w 1800"/>
                    <a:gd name="T3" fmla="*/ 116 h 1825"/>
                    <a:gd name="T4" fmla="*/ 1358 w 1800"/>
                    <a:gd name="T5" fmla="*/ 117 h 1825"/>
                    <a:gd name="T6" fmla="*/ 1365 w 1800"/>
                    <a:gd name="T7" fmla="*/ 121 h 1825"/>
                    <a:gd name="T8" fmla="*/ 1677 w 1800"/>
                    <a:gd name="T9" fmla="*/ 433 h 1825"/>
                    <a:gd name="T10" fmla="*/ 1682 w 1800"/>
                    <a:gd name="T11" fmla="*/ 442 h 1825"/>
                    <a:gd name="T12" fmla="*/ 1799 w 1800"/>
                    <a:gd name="T13" fmla="*/ 894 h 1825"/>
                    <a:gd name="T14" fmla="*/ 1799 w 1800"/>
                    <a:gd name="T15" fmla="*/ 910 h 1825"/>
                    <a:gd name="T16" fmla="*/ 1799 w 1800"/>
                    <a:gd name="T17" fmla="*/ 924 h 1825"/>
                    <a:gd name="T18" fmla="*/ 1679 w 1800"/>
                    <a:gd name="T19" fmla="*/ 1381 h 1825"/>
                    <a:gd name="T20" fmla="*/ 1674 w 1800"/>
                    <a:gd name="T21" fmla="*/ 1389 h 1825"/>
                    <a:gd name="T22" fmla="*/ 1360 w 1800"/>
                    <a:gd name="T23" fmla="*/ 1704 h 1825"/>
                    <a:gd name="T24" fmla="*/ 1354 w 1800"/>
                    <a:gd name="T25" fmla="*/ 1707 h 1825"/>
                    <a:gd name="T26" fmla="*/ 900 w 1800"/>
                    <a:gd name="T27" fmla="*/ 1824 h 1825"/>
                    <a:gd name="T28" fmla="*/ 445 w 1800"/>
                    <a:gd name="T29" fmla="*/ 1707 h 1825"/>
                    <a:gd name="T30" fmla="*/ 440 w 1800"/>
                    <a:gd name="T31" fmla="*/ 1704 h 1825"/>
                    <a:gd name="T32" fmla="*/ 124 w 1800"/>
                    <a:gd name="T33" fmla="*/ 1389 h 1825"/>
                    <a:gd name="T34" fmla="*/ 120 w 1800"/>
                    <a:gd name="T35" fmla="*/ 1381 h 1825"/>
                    <a:gd name="T36" fmla="*/ 0 w 1800"/>
                    <a:gd name="T37" fmla="*/ 923 h 1825"/>
                    <a:gd name="T38" fmla="*/ 0 w 1800"/>
                    <a:gd name="T39" fmla="*/ 910 h 1825"/>
                    <a:gd name="T40" fmla="*/ 0 w 1800"/>
                    <a:gd name="T41" fmla="*/ 896 h 1825"/>
                    <a:gd name="T42" fmla="*/ 120 w 1800"/>
                    <a:gd name="T43" fmla="*/ 441 h 1825"/>
                    <a:gd name="T44" fmla="*/ 123 w 1800"/>
                    <a:gd name="T45" fmla="*/ 435 h 1825"/>
                    <a:gd name="T46" fmla="*/ 438 w 1800"/>
                    <a:gd name="T47" fmla="*/ 120 h 1825"/>
                    <a:gd name="T48" fmla="*/ 445 w 1800"/>
                    <a:gd name="T49" fmla="*/ 116 h 1825"/>
                    <a:gd name="T50" fmla="*/ 853 w 1800"/>
                    <a:gd name="T51" fmla="*/ 0 h 1825"/>
                    <a:gd name="T52" fmla="*/ 948 w 1800"/>
                    <a:gd name="T53" fmla="*/ 0 h 1825"/>
                    <a:gd name="T54" fmla="*/ 563 w 1800"/>
                    <a:gd name="T55" fmla="*/ 538 h 1825"/>
                    <a:gd name="T56" fmla="*/ 439 w 1800"/>
                    <a:gd name="T57" fmla="*/ 910 h 1825"/>
                    <a:gd name="T58" fmla="*/ 563 w 1800"/>
                    <a:gd name="T59" fmla="*/ 1282 h 1825"/>
                    <a:gd name="T60" fmla="*/ 900 w 1800"/>
                    <a:gd name="T61" fmla="*/ 1421 h 1825"/>
                    <a:gd name="T62" fmla="*/ 1235 w 1800"/>
                    <a:gd name="T63" fmla="*/ 1282 h 1825"/>
                    <a:gd name="T64" fmla="*/ 1361 w 1800"/>
                    <a:gd name="T65" fmla="*/ 910 h 1825"/>
                    <a:gd name="T66" fmla="*/ 1236 w 1800"/>
                    <a:gd name="T67" fmla="*/ 538 h 1825"/>
                    <a:gd name="T68" fmla="*/ 900 w 1800"/>
                    <a:gd name="T69" fmla="*/ 399 h 1825"/>
                    <a:gd name="T70" fmla="*/ 563 w 1800"/>
                    <a:gd name="T71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00" h="1825">
                      <a:moveTo>
                        <a:pt x="948" y="0"/>
                      </a:moveTo>
                      <a:cubicBezTo>
                        <a:pt x="1095" y="6"/>
                        <a:pt x="1224" y="43"/>
                        <a:pt x="1357" y="116"/>
                      </a:cubicBezTo>
                      <a:lnTo>
                        <a:pt x="1358" y="117"/>
                      </a:lnTo>
                      <a:cubicBezTo>
                        <a:pt x="1361" y="118"/>
                        <a:pt x="1363" y="120"/>
                        <a:pt x="1365" y="121"/>
                      </a:cubicBezTo>
                      <a:cubicBezTo>
                        <a:pt x="1501" y="199"/>
                        <a:pt x="1598" y="297"/>
                        <a:pt x="1677" y="433"/>
                      </a:cubicBezTo>
                      <a:cubicBezTo>
                        <a:pt x="1679" y="436"/>
                        <a:pt x="1680" y="439"/>
                        <a:pt x="1682" y="442"/>
                      </a:cubicBezTo>
                      <a:cubicBezTo>
                        <a:pt x="1763" y="587"/>
                        <a:pt x="1799" y="728"/>
                        <a:pt x="1799" y="894"/>
                      </a:cubicBezTo>
                      <a:lnTo>
                        <a:pt x="1799" y="910"/>
                      </a:lnTo>
                      <a:lnTo>
                        <a:pt x="1799" y="924"/>
                      </a:ln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7" y="1384"/>
                        <a:pt x="1676" y="1386"/>
                        <a:pt x="1674" y="1389"/>
                      </a:cubicBezTo>
                      <a:cubicBezTo>
                        <a:pt x="1595" y="1526"/>
                        <a:pt x="1497" y="1625"/>
                        <a:pt x="1360" y="1704"/>
                      </a:cubicBezTo>
                      <a:lnTo>
                        <a:pt x="1354" y="1707"/>
                      </a:ln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3" y="1824"/>
                        <a:pt x="591" y="1787"/>
                        <a:pt x="445" y="1707"/>
                      </a:cubicBezTo>
                      <a:cubicBezTo>
                        <a:pt x="443" y="1706"/>
                        <a:pt x="441" y="1705"/>
                        <a:pt x="440" y="1704"/>
                      </a:cubicBezTo>
                      <a:cubicBezTo>
                        <a:pt x="302" y="1624"/>
                        <a:pt x="204" y="1526"/>
                        <a:pt x="124" y="1389"/>
                      </a:cubicBezTo>
                      <a:cubicBezTo>
                        <a:pt x="123" y="1386"/>
                        <a:pt x="121" y="1383"/>
                        <a:pt x="120" y="1381"/>
                      </a:cubicBezTo>
                      <a:cubicBezTo>
                        <a:pt x="37" y="1234"/>
                        <a:pt x="0" y="1091"/>
                        <a:pt x="0" y="923"/>
                      </a:cubicBezTo>
                      <a:lnTo>
                        <a:pt x="0" y="910"/>
                      </a:lnTo>
                      <a:lnTo>
                        <a:pt x="0" y="896"/>
                      </a:lnTo>
                      <a:cubicBezTo>
                        <a:pt x="0" y="729"/>
                        <a:pt x="37" y="586"/>
                        <a:pt x="120" y="441"/>
                      </a:cubicBezTo>
                      <a:lnTo>
                        <a:pt x="123" y="435"/>
                      </a:lnTo>
                      <a:cubicBezTo>
                        <a:pt x="202" y="298"/>
                        <a:pt x="301" y="199"/>
                        <a:pt x="438" y="120"/>
                      </a:cubicBezTo>
                      <a:cubicBezTo>
                        <a:pt x="441" y="118"/>
                        <a:pt x="443" y="117"/>
                        <a:pt x="445" y="116"/>
                      </a:cubicBezTo>
                      <a:cubicBezTo>
                        <a:pt x="577" y="43"/>
                        <a:pt x="706" y="6"/>
                        <a:pt x="853" y="0"/>
                      </a:cubicBezTo>
                      <a:lnTo>
                        <a:pt x="948" y="0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39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6" y="1375"/>
                        <a:pt x="758" y="1421"/>
                        <a:pt x="900" y="1421"/>
                      </a:cubicBezTo>
                      <a:cubicBezTo>
                        <a:pt x="1041" y="1421"/>
                        <a:pt x="1152" y="1374"/>
                        <a:pt x="1235" y="1282"/>
                      </a:cubicBezTo>
                      <a:cubicBezTo>
                        <a:pt x="1318" y="1190"/>
                        <a:pt x="1360" y="1066"/>
                        <a:pt x="1361" y="910"/>
                      </a:cubicBezTo>
                      <a:cubicBezTo>
                        <a:pt x="1361" y="753"/>
                        <a:pt x="1319" y="630"/>
                        <a:pt x="1236" y="538"/>
                      </a:cubicBezTo>
                      <a:cubicBezTo>
                        <a:pt x="1153" y="446"/>
                        <a:pt x="1041" y="399"/>
                        <a:pt x="900" y="399"/>
                      </a:cubicBezTo>
                      <a:cubicBezTo>
                        <a:pt x="758" y="399"/>
                        <a:pt x="646" y="445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222" name="Freeform 3">
                  <a:extLst>
                    <a:ext uri="{FF2B5EF4-FFF2-40B4-BE49-F238E27FC236}">
                      <a16:creationId xmlns:a16="http://schemas.microsoft.com/office/drawing/2014/main" id="{E2045015-C723-2E42-96BE-F05D99DBF6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12341" y="3175689"/>
                  <a:ext cx="505216" cy="530994"/>
                </a:xfrm>
                <a:custGeom>
                  <a:avLst/>
                  <a:gdLst>
                    <a:gd name="T0" fmla="*/ 1437 w 1730"/>
                    <a:gd name="T1" fmla="*/ 164 h 1815"/>
                    <a:gd name="T2" fmla="*/ 1623 w 1730"/>
                    <a:gd name="T3" fmla="*/ 373 h 1815"/>
                    <a:gd name="T4" fmla="*/ 1707 w 1730"/>
                    <a:gd name="T5" fmla="*/ 607 h 1815"/>
                    <a:gd name="T6" fmla="*/ 1251 w 1730"/>
                    <a:gd name="T7" fmla="*/ 607 h 1815"/>
                    <a:gd name="T8" fmla="*/ 1237 w 1730"/>
                    <a:gd name="T9" fmla="*/ 581 h 1815"/>
                    <a:gd name="T10" fmla="*/ 1112 w 1730"/>
                    <a:gd name="T11" fmla="*/ 455 h 1815"/>
                    <a:gd name="T12" fmla="*/ 901 w 1730"/>
                    <a:gd name="T13" fmla="*/ 398 h 1815"/>
                    <a:gd name="T14" fmla="*/ 887 w 1730"/>
                    <a:gd name="T15" fmla="*/ 398 h 1815"/>
                    <a:gd name="T16" fmla="*/ 869 w 1730"/>
                    <a:gd name="T17" fmla="*/ 398 h 1815"/>
                    <a:gd name="T18" fmla="*/ 660 w 1730"/>
                    <a:gd name="T19" fmla="*/ 454 h 1815"/>
                    <a:gd name="T20" fmla="*/ 559 w 1730"/>
                    <a:gd name="T21" fmla="*/ 535 h 1815"/>
                    <a:gd name="T22" fmla="*/ 436 w 1730"/>
                    <a:gd name="T23" fmla="*/ 906 h 1815"/>
                    <a:gd name="T24" fmla="*/ 565 w 1730"/>
                    <a:gd name="T25" fmla="*/ 1296 h 1815"/>
                    <a:gd name="T26" fmla="*/ 934 w 1730"/>
                    <a:gd name="T27" fmla="*/ 1432 h 1815"/>
                    <a:gd name="T28" fmla="*/ 946 w 1730"/>
                    <a:gd name="T29" fmla="*/ 1433 h 1815"/>
                    <a:gd name="T30" fmla="*/ 1164 w 1730"/>
                    <a:gd name="T31" fmla="*/ 1374 h 1815"/>
                    <a:gd name="T32" fmla="*/ 1324 w 1730"/>
                    <a:gd name="T33" fmla="*/ 1215 h 1815"/>
                    <a:gd name="T34" fmla="*/ 1368 w 1730"/>
                    <a:gd name="T35" fmla="*/ 1107 h 1815"/>
                    <a:gd name="T36" fmla="*/ 825 w 1730"/>
                    <a:gd name="T37" fmla="*/ 1107 h 1815"/>
                    <a:gd name="T38" fmla="*/ 825 w 1730"/>
                    <a:gd name="T39" fmla="*/ 798 h 1815"/>
                    <a:gd name="T40" fmla="*/ 1729 w 1730"/>
                    <a:gd name="T41" fmla="*/ 798 h 1815"/>
                    <a:gd name="T42" fmla="*/ 1729 w 1730"/>
                    <a:gd name="T43" fmla="*/ 1223 h 1815"/>
                    <a:gd name="T44" fmla="*/ 1656 w 1730"/>
                    <a:gd name="T45" fmla="*/ 1387 h 1815"/>
                    <a:gd name="T46" fmla="*/ 1568 w 1730"/>
                    <a:gd name="T47" fmla="*/ 1513 h 1815"/>
                    <a:gd name="T48" fmla="*/ 1350 w 1730"/>
                    <a:gd name="T49" fmla="*/ 1695 h 1815"/>
                    <a:gd name="T50" fmla="*/ 1285 w 1730"/>
                    <a:gd name="T51" fmla="*/ 1729 h 1815"/>
                    <a:gd name="T52" fmla="*/ 905 w 1730"/>
                    <a:gd name="T53" fmla="*/ 1814 h 1815"/>
                    <a:gd name="T54" fmla="*/ 890 w 1730"/>
                    <a:gd name="T55" fmla="*/ 1814 h 1815"/>
                    <a:gd name="T56" fmla="*/ 868 w 1730"/>
                    <a:gd name="T57" fmla="*/ 1814 h 1815"/>
                    <a:gd name="T58" fmla="*/ 419 w 1730"/>
                    <a:gd name="T59" fmla="*/ 1699 h 1815"/>
                    <a:gd name="T60" fmla="*/ 413 w 1730"/>
                    <a:gd name="T61" fmla="*/ 1696 h 1815"/>
                    <a:gd name="T62" fmla="*/ 126 w 1730"/>
                    <a:gd name="T63" fmla="*/ 1408 h 1815"/>
                    <a:gd name="T64" fmla="*/ 109 w 1730"/>
                    <a:gd name="T65" fmla="*/ 1378 h 1815"/>
                    <a:gd name="T66" fmla="*/ 0 w 1730"/>
                    <a:gd name="T67" fmla="*/ 925 h 1815"/>
                    <a:gd name="T68" fmla="*/ 0 w 1730"/>
                    <a:gd name="T69" fmla="*/ 907 h 1815"/>
                    <a:gd name="T70" fmla="*/ 0 w 1730"/>
                    <a:gd name="T71" fmla="*/ 890 h 1815"/>
                    <a:gd name="T72" fmla="*/ 109 w 1730"/>
                    <a:gd name="T73" fmla="*/ 437 h 1815"/>
                    <a:gd name="T74" fmla="*/ 125 w 1730"/>
                    <a:gd name="T75" fmla="*/ 408 h 1815"/>
                    <a:gd name="T76" fmla="*/ 414 w 1730"/>
                    <a:gd name="T77" fmla="*/ 119 h 1815"/>
                    <a:gd name="T78" fmla="*/ 419 w 1730"/>
                    <a:gd name="T79" fmla="*/ 116 h 1815"/>
                    <a:gd name="T80" fmla="*/ 866 w 1730"/>
                    <a:gd name="T81" fmla="*/ 1 h 1815"/>
                    <a:gd name="T82" fmla="*/ 886 w 1730"/>
                    <a:gd name="T83" fmla="*/ 1 h 1815"/>
                    <a:gd name="T84" fmla="*/ 1437 w 1730"/>
                    <a:gd name="T85" fmla="*/ 164 h 1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730" h="1815">
                      <a:moveTo>
                        <a:pt x="1437" y="164"/>
                      </a:moveTo>
                      <a:cubicBezTo>
                        <a:pt x="1517" y="223"/>
                        <a:pt x="1573" y="287"/>
                        <a:pt x="1623" y="373"/>
                      </a:cubicBezTo>
                      <a:cubicBezTo>
                        <a:pt x="1667" y="449"/>
                        <a:pt x="1692" y="520"/>
                        <a:pt x="1707" y="607"/>
                      </a:cubicBezTo>
                      <a:lnTo>
                        <a:pt x="1251" y="607"/>
                      </a:lnTo>
                      <a:cubicBezTo>
                        <a:pt x="1246" y="598"/>
                        <a:pt x="1242" y="590"/>
                        <a:pt x="1237" y="581"/>
                      </a:cubicBezTo>
                      <a:cubicBezTo>
                        <a:pt x="1206" y="527"/>
                        <a:pt x="1167" y="487"/>
                        <a:pt x="1112" y="455"/>
                      </a:cubicBezTo>
                      <a:cubicBezTo>
                        <a:pt x="1045" y="416"/>
                        <a:pt x="979" y="398"/>
                        <a:pt x="901" y="398"/>
                      </a:cubicBezTo>
                      <a:cubicBezTo>
                        <a:pt x="896" y="398"/>
                        <a:pt x="892" y="398"/>
                        <a:pt x="887" y="398"/>
                      </a:cubicBezTo>
                      <a:cubicBezTo>
                        <a:pt x="881" y="398"/>
                        <a:pt x="875" y="398"/>
                        <a:pt x="869" y="398"/>
                      </a:cubicBezTo>
                      <a:cubicBezTo>
                        <a:pt x="792" y="398"/>
                        <a:pt x="728" y="415"/>
                        <a:pt x="660" y="454"/>
                      </a:cubicBezTo>
                      <a:cubicBezTo>
                        <a:pt x="621" y="477"/>
                        <a:pt x="590" y="501"/>
                        <a:pt x="559" y="535"/>
                      </a:cubicBezTo>
                      <a:cubicBezTo>
                        <a:pt x="477" y="627"/>
                        <a:pt x="436" y="751"/>
                        <a:pt x="436" y="906"/>
                      </a:cubicBezTo>
                      <a:cubicBezTo>
                        <a:pt x="436" y="1075"/>
                        <a:pt x="479" y="1205"/>
                        <a:pt x="565" y="1296"/>
                      </a:cubicBezTo>
                      <a:cubicBezTo>
                        <a:pt x="652" y="1387"/>
                        <a:pt x="775" y="1432"/>
                        <a:pt x="934" y="1432"/>
                      </a:cubicBezTo>
                      <a:cubicBezTo>
                        <a:pt x="939" y="1433"/>
                        <a:pt x="942" y="1433"/>
                        <a:pt x="946" y="1433"/>
                      </a:cubicBezTo>
                      <a:cubicBezTo>
                        <a:pt x="1026" y="1433"/>
                        <a:pt x="1095" y="1414"/>
                        <a:pt x="1164" y="1374"/>
                      </a:cubicBezTo>
                      <a:cubicBezTo>
                        <a:pt x="1234" y="1334"/>
                        <a:pt x="1283" y="1284"/>
                        <a:pt x="1324" y="1215"/>
                      </a:cubicBezTo>
                      <a:cubicBezTo>
                        <a:pt x="1344" y="1179"/>
                        <a:pt x="1357" y="1147"/>
                        <a:pt x="1368" y="1107"/>
                      </a:cubicBezTo>
                      <a:lnTo>
                        <a:pt x="825" y="1107"/>
                      </a:lnTo>
                      <a:lnTo>
                        <a:pt x="825" y="798"/>
                      </a:lnTo>
                      <a:lnTo>
                        <a:pt x="1729" y="798"/>
                      </a:lnTo>
                      <a:lnTo>
                        <a:pt x="1729" y="1223"/>
                      </a:lnTo>
                      <a:cubicBezTo>
                        <a:pt x="1710" y="1283"/>
                        <a:pt x="1688" y="1333"/>
                        <a:pt x="1656" y="1387"/>
                      </a:cubicBezTo>
                      <a:cubicBezTo>
                        <a:pt x="1629" y="1434"/>
                        <a:pt x="1603" y="1471"/>
                        <a:pt x="1568" y="1513"/>
                      </a:cubicBezTo>
                      <a:cubicBezTo>
                        <a:pt x="1503" y="1590"/>
                        <a:pt x="1437" y="1645"/>
                        <a:pt x="1350" y="1695"/>
                      </a:cubicBezTo>
                      <a:cubicBezTo>
                        <a:pt x="1327" y="1708"/>
                        <a:pt x="1308" y="1718"/>
                        <a:pt x="1285" y="1729"/>
                      </a:cubicBezTo>
                      <a:cubicBezTo>
                        <a:pt x="1160" y="1788"/>
                        <a:pt x="1043" y="1814"/>
                        <a:pt x="905" y="1814"/>
                      </a:cubicBezTo>
                      <a:cubicBezTo>
                        <a:pt x="899" y="1814"/>
                        <a:pt x="895" y="1814"/>
                        <a:pt x="890" y="1814"/>
                      </a:cubicBezTo>
                      <a:cubicBezTo>
                        <a:pt x="882" y="1814"/>
                        <a:pt x="876" y="1814"/>
                        <a:pt x="868" y="1814"/>
                      </a:cubicBezTo>
                      <a:cubicBezTo>
                        <a:pt x="703" y="1814"/>
                        <a:pt x="563" y="1778"/>
                        <a:pt x="419" y="1699"/>
                      </a:cubicBezTo>
                      <a:cubicBezTo>
                        <a:pt x="417" y="1698"/>
                        <a:pt x="415" y="1697"/>
                        <a:pt x="413" y="1696"/>
                      </a:cubicBezTo>
                      <a:cubicBezTo>
                        <a:pt x="287" y="1624"/>
                        <a:pt x="198" y="1533"/>
                        <a:pt x="126" y="1408"/>
                      </a:cubicBezTo>
                      <a:cubicBezTo>
                        <a:pt x="120" y="1398"/>
                        <a:pt x="115" y="1389"/>
                        <a:pt x="109" y="1378"/>
                      </a:cubicBezTo>
                      <a:cubicBezTo>
                        <a:pt x="34" y="1231"/>
                        <a:pt x="0" y="1090"/>
                        <a:pt x="0" y="925"/>
                      </a:cubicBezTo>
                      <a:cubicBezTo>
                        <a:pt x="0" y="919"/>
                        <a:pt x="0" y="913"/>
                        <a:pt x="0" y="907"/>
                      </a:cubicBezTo>
                      <a:cubicBezTo>
                        <a:pt x="0" y="902"/>
                        <a:pt x="0" y="897"/>
                        <a:pt x="0" y="890"/>
                      </a:cubicBezTo>
                      <a:cubicBezTo>
                        <a:pt x="0" y="725"/>
                        <a:pt x="34" y="584"/>
                        <a:pt x="109" y="437"/>
                      </a:cubicBezTo>
                      <a:cubicBezTo>
                        <a:pt x="115" y="427"/>
                        <a:pt x="119" y="418"/>
                        <a:pt x="125" y="408"/>
                      </a:cubicBezTo>
                      <a:cubicBezTo>
                        <a:pt x="198" y="282"/>
                        <a:pt x="288" y="191"/>
                        <a:pt x="414" y="119"/>
                      </a:cubicBezTo>
                      <a:cubicBezTo>
                        <a:pt x="415" y="118"/>
                        <a:pt x="417" y="117"/>
                        <a:pt x="419" y="116"/>
                      </a:cubicBezTo>
                      <a:cubicBezTo>
                        <a:pt x="562" y="37"/>
                        <a:pt x="702" y="1"/>
                        <a:pt x="866" y="1"/>
                      </a:cubicBezTo>
                      <a:cubicBezTo>
                        <a:pt x="873" y="1"/>
                        <a:pt x="879" y="1"/>
                        <a:pt x="886" y="1"/>
                      </a:cubicBezTo>
                      <a:cubicBezTo>
                        <a:pt x="1109" y="0"/>
                        <a:pt x="1293" y="55"/>
                        <a:pt x="1437" y="16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223" name="Freeform 4">
                  <a:extLst>
                    <a:ext uri="{FF2B5EF4-FFF2-40B4-BE49-F238E27FC236}">
                      <a16:creationId xmlns:a16="http://schemas.microsoft.com/office/drawing/2014/main" id="{D50B0B84-D2D4-6949-9012-CBC56FE64D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09064" y="3173112"/>
                  <a:ext cx="525838" cy="533572"/>
                </a:xfrm>
                <a:custGeom>
                  <a:avLst/>
                  <a:gdLst>
                    <a:gd name="T0" fmla="*/ 1357 w 1800"/>
                    <a:gd name="T1" fmla="*/ 117 h 1825"/>
                    <a:gd name="T2" fmla="*/ 1364 w 1800"/>
                    <a:gd name="T3" fmla="*/ 121 h 1825"/>
                    <a:gd name="T4" fmla="*/ 1675 w 1800"/>
                    <a:gd name="T5" fmla="*/ 432 h 1825"/>
                    <a:gd name="T6" fmla="*/ 1680 w 1800"/>
                    <a:gd name="T7" fmla="*/ 442 h 1825"/>
                    <a:gd name="T8" fmla="*/ 1799 w 1800"/>
                    <a:gd name="T9" fmla="*/ 897 h 1825"/>
                    <a:gd name="T10" fmla="*/ 1799 w 1800"/>
                    <a:gd name="T11" fmla="*/ 910 h 1825"/>
                    <a:gd name="T12" fmla="*/ 1799 w 1800"/>
                    <a:gd name="T13" fmla="*/ 924 h 1825"/>
                    <a:gd name="T14" fmla="*/ 1679 w 1800"/>
                    <a:gd name="T15" fmla="*/ 1381 h 1825"/>
                    <a:gd name="T16" fmla="*/ 1675 w 1800"/>
                    <a:gd name="T17" fmla="*/ 1389 h 1825"/>
                    <a:gd name="T18" fmla="*/ 1360 w 1800"/>
                    <a:gd name="T19" fmla="*/ 1704 h 1825"/>
                    <a:gd name="T20" fmla="*/ 1354 w 1800"/>
                    <a:gd name="T21" fmla="*/ 1707 h 1825"/>
                    <a:gd name="T22" fmla="*/ 900 w 1800"/>
                    <a:gd name="T23" fmla="*/ 1824 h 1825"/>
                    <a:gd name="T24" fmla="*/ 445 w 1800"/>
                    <a:gd name="T25" fmla="*/ 1707 h 1825"/>
                    <a:gd name="T26" fmla="*/ 439 w 1800"/>
                    <a:gd name="T27" fmla="*/ 1703 h 1825"/>
                    <a:gd name="T28" fmla="*/ 124 w 1800"/>
                    <a:gd name="T29" fmla="*/ 1388 h 1825"/>
                    <a:gd name="T30" fmla="*/ 120 w 1800"/>
                    <a:gd name="T31" fmla="*/ 1382 h 1825"/>
                    <a:gd name="T32" fmla="*/ 0 w 1800"/>
                    <a:gd name="T33" fmla="*/ 925 h 1825"/>
                    <a:gd name="T34" fmla="*/ 0 w 1800"/>
                    <a:gd name="T35" fmla="*/ 910 h 1825"/>
                    <a:gd name="T36" fmla="*/ 0 w 1800"/>
                    <a:gd name="T37" fmla="*/ 895 h 1825"/>
                    <a:gd name="T38" fmla="*/ 120 w 1800"/>
                    <a:gd name="T39" fmla="*/ 441 h 1825"/>
                    <a:gd name="T40" fmla="*/ 123 w 1800"/>
                    <a:gd name="T41" fmla="*/ 436 h 1825"/>
                    <a:gd name="T42" fmla="*/ 438 w 1800"/>
                    <a:gd name="T43" fmla="*/ 121 h 1825"/>
                    <a:gd name="T44" fmla="*/ 445 w 1800"/>
                    <a:gd name="T45" fmla="*/ 117 h 1825"/>
                    <a:gd name="T46" fmla="*/ 900 w 1800"/>
                    <a:gd name="T47" fmla="*/ 0 h 1825"/>
                    <a:gd name="T48" fmla="*/ 1356 w 1800"/>
                    <a:gd name="T49" fmla="*/ 117 h 1825"/>
                    <a:gd name="T50" fmla="*/ 1357 w 1800"/>
                    <a:gd name="T51" fmla="*/ 117 h 1825"/>
                    <a:gd name="T52" fmla="*/ 563 w 1800"/>
                    <a:gd name="T53" fmla="*/ 538 h 1825"/>
                    <a:gd name="T54" fmla="*/ 439 w 1800"/>
                    <a:gd name="T55" fmla="*/ 910 h 1825"/>
                    <a:gd name="T56" fmla="*/ 563 w 1800"/>
                    <a:gd name="T57" fmla="*/ 1282 h 1825"/>
                    <a:gd name="T58" fmla="*/ 900 w 1800"/>
                    <a:gd name="T59" fmla="*/ 1421 h 1825"/>
                    <a:gd name="T60" fmla="*/ 1235 w 1800"/>
                    <a:gd name="T61" fmla="*/ 1283 h 1825"/>
                    <a:gd name="T62" fmla="*/ 1361 w 1800"/>
                    <a:gd name="T63" fmla="*/ 912 h 1825"/>
                    <a:gd name="T64" fmla="*/ 1236 w 1800"/>
                    <a:gd name="T65" fmla="*/ 539 h 1825"/>
                    <a:gd name="T66" fmla="*/ 900 w 1800"/>
                    <a:gd name="T67" fmla="*/ 400 h 1825"/>
                    <a:gd name="T68" fmla="*/ 563 w 1800"/>
                    <a:gd name="T69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800" h="1825">
                      <a:moveTo>
                        <a:pt x="1357" y="117"/>
                      </a:moveTo>
                      <a:cubicBezTo>
                        <a:pt x="1359" y="118"/>
                        <a:pt x="1361" y="120"/>
                        <a:pt x="1364" y="121"/>
                      </a:cubicBezTo>
                      <a:cubicBezTo>
                        <a:pt x="1499" y="199"/>
                        <a:pt x="1597" y="297"/>
                        <a:pt x="1675" y="432"/>
                      </a:cubicBezTo>
                      <a:cubicBezTo>
                        <a:pt x="1677" y="436"/>
                        <a:pt x="1679" y="438"/>
                        <a:pt x="1680" y="442"/>
                      </a:cubicBezTo>
                      <a:cubicBezTo>
                        <a:pt x="1762" y="588"/>
                        <a:pt x="1799" y="730"/>
                        <a:pt x="1799" y="897"/>
                      </a:cubicBezTo>
                      <a:cubicBezTo>
                        <a:pt x="1799" y="901"/>
                        <a:pt x="1799" y="906"/>
                        <a:pt x="1799" y="910"/>
                      </a:cubicBezTo>
                      <a:cubicBezTo>
                        <a:pt x="1799" y="915"/>
                        <a:pt x="1799" y="919"/>
                        <a:pt x="1799" y="924"/>
                      </a:cubicBez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8" y="1383"/>
                        <a:pt x="1676" y="1386"/>
                        <a:pt x="1675" y="1389"/>
                      </a:cubicBezTo>
                      <a:cubicBezTo>
                        <a:pt x="1596" y="1526"/>
                        <a:pt x="1497" y="1624"/>
                        <a:pt x="1360" y="1704"/>
                      </a:cubicBezTo>
                      <a:cubicBezTo>
                        <a:pt x="1358" y="1705"/>
                        <a:pt x="1356" y="1706"/>
                        <a:pt x="1354" y="1707"/>
                      </a:cubicBez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4" y="1824"/>
                        <a:pt x="591" y="1787"/>
                        <a:pt x="445" y="1707"/>
                      </a:cubicBezTo>
                      <a:cubicBezTo>
                        <a:pt x="443" y="1706"/>
                        <a:pt x="441" y="1704"/>
                        <a:pt x="439" y="1703"/>
                      </a:cubicBezTo>
                      <a:cubicBezTo>
                        <a:pt x="301" y="1624"/>
                        <a:pt x="203" y="1525"/>
                        <a:pt x="124" y="1388"/>
                      </a:cubicBezTo>
                      <a:cubicBezTo>
                        <a:pt x="122" y="1386"/>
                        <a:pt x="121" y="1384"/>
                        <a:pt x="120" y="1382"/>
                      </a:cubicBezTo>
                      <a:cubicBezTo>
                        <a:pt x="38" y="1235"/>
                        <a:pt x="0" y="1093"/>
                        <a:pt x="0" y="925"/>
                      </a:cubicBezTo>
                      <a:cubicBezTo>
                        <a:pt x="0" y="920"/>
                        <a:pt x="0" y="915"/>
                        <a:pt x="0" y="910"/>
                      </a:cubicBezTo>
                      <a:cubicBezTo>
                        <a:pt x="0" y="905"/>
                        <a:pt x="0" y="901"/>
                        <a:pt x="0" y="895"/>
                      </a:cubicBezTo>
                      <a:cubicBezTo>
                        <a:pt x="0" y="728"/>
                        <a:pt x="38" y="586"/>
                        <a:pt x="120" y="441"/>
                      </a:cubicBezTo>
                      <a:cubicBezTo>
                        <a:pt x="121" y="439"/>
                        <a:pt x="122" y="438"/>
                        <a:pt x="123" y="436"/>
                      </a:cubicBezTo>
                      <a:cubicBezTo>
                        <a:pt x="202" y="299"/>
                        <a:pt x="301" y="200"/>
                        <a:pt x="438" y="121"/>
                      </a:cubicBezTo>
                      <a:cubicBezTo>
                        <a:pt x="440" y="120"/>
                        <a:pt x="442" y="118"/>
                        <a:pt x="445" y="117"/>
                      </a:cubicBezTo>
                      <a:cubicBezTo>
                        <a:pt x="591" y="36"/>
                        <a:pt x="733" y="0"/>
                        <a:pt x="900" y="0"/>
                      </a:cubicBezTo>
                      <a:cubicBezTo>
                        <a:pt x="1068" y="0"/>
                        <a:pt x="1210" y="36"/>
                        <a:pt x="1356" y="117"/>
                      </a:cubicBezTo>
                      <a:lnTo>
                        <a:pt x="1357" y="117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40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7" y="1375"/>
                        <a:pt x="759" y="1421"/>
                        <a:pt x="900" y="1421"/>
                      </a:cubicBezTo>
                      <a:cubicBezTo>
                        <a:pt x="1041" y="1421"/>
                        <a:pt x="1152" y="1375"/>
                        <a:pt x="1235" y="1283"/>
                      </a:cubicBezTo>
                      <a:cubicBezTo>
                        <a:pt x="1319" y="1191"/>
                        <a:pt x="1361" y="1068"/>
                        <a:pt x="1361" y="912"/>
                      </a:cubicBezTo>
                      <a:cubicBezTo>
                        <a:pt x="1361" y="755"/>
                        <a:pt x="1319" y="631"/>
                        <a:pt x="1236" y="539"/>
                      </a:cubicBezTo>
                      <a:cubicBezTo>
                        <a:pt x="1153" y="447"/>
                        <a:pt x="1041" y="400"/>
                        <a:pt x="900" y="400"/>
                      </a:cubicBezTo>
                      <a:cubicBezTo>
                        <a:pt x="759" y="399"/>
                        <a:pt x="647" y="446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</p:grp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F5AD9BE0-D0F7-5A4F-94A3-1FE29C9D876C}"/>
                  </a:ext>
                </a:extLst>
              </p:cNvPr>
              <p:cNvSpPr/>
              <p:nvPr/>
            </p:nvSpPr>
            <p:spPr>
              <a:xfrm>
                <a:off x="6603220" y="2702964"/>
                <a:ext cx="3349702" cy="1473869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224" name="Connecteur droit 223">
              <a:extLst>
                <a:ext uri="{FF2B5EF4-FFF2-40B4-BE49-F238E27FC236}">
                  <a16:creationId xmlns:a16="http://schemas.microsoft.com/office/drawing/2014/main" id="{2DC79B83-5EAD-6A4C-8F04-DBB2960E18C3}"/>
                </a:ext>
              </a:extLst>
            </p:cNvPr>
            <p:cNvCxnSpPr/>
            <p:nvPr/>
          </p:nvCxnSpPr>
          <p:spPr>
            <a:xfrm>
              <a:off x="6047509" y="5013176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cteur droit 224">
              <a:extLst>
                <a:ext uri="{FF2B5EF4-FFF2-40B4-BE49-F238E27FC236}">
                  <a16:creationId xmlns:a16="http://schemas.microsoft.com/office/drawing/2014/main" id="{249F70BB-D901-6A4E-BB2B-BB1A79412F68}"/>
                </a:ext>
              </a:extLst>
            </p:cNvPr>
            <p:cNvCxnSpPr/>
            <p:nvPr/>
          </p:nvCxnSpPr>
          <p:spPr>
            <a:xfrm>
              <a:off x="8616280" y="5013176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7263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E91F21E-D99B-B949-B507-90A4D11C9EFF}"/>
              </a:ext>
            </a:extLst>
          </p:cNvPr>
          <p:cNvSpPr/>
          <p:nvPr/>
        </p:nvSpPr>
        <p:spPr>
          <a:xfrm>
            <a:off x="4493115" y="-567"/>
            <a:ext cx="3789465" cy="3364861"/>
          </a:xfrm>
          <a:prstGeom prst="rect">
            <a:avLst/>
          </a:prstGeom>
          <a:solidFill>
            <a:srgbClr val="06F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1733FF-C7E1-F748-9BD5-25622BAA13CA}"/>
              </a:ext>
            </a:extLst>
          </p:cNvPr>
          <p:cNvSpPr/>
          <p:nvPr/>
        </p:nvSpPr>
        <p:spPr>
          <a:xfrm>
            <a:off x="8282580" y="-567"/>
            <a:ext cx="3789465" cy="3364861"/>
          </a:xfrm>
          <a:prstGeom prst="rect">
            <a:avLst/>
          </a:prstGeom>
          <a:solidFill>
            <a:srgbClr val="33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D1BE392-3085-DD47-B090-D8B0AC21DC17}"/>
              </a:ext>
            </a:extLst>
          </p:cNvPr>
          <p:cNvGrpSpPr/>
          <p:nvPr/>
        </p:nvGrpSpPr>
        <p:grpSpPr>
          <a:xfrm>
            <a:off x="4493115" y="3346782"/>
            <a:ext cx="7584585" cy="3364861"/>
            <a:chOff x="5877416" y="3440306"/>
            <a:chExt cx="4256318" cy="218166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A80B661-1D50-3347-870F-5CDD577E4DF3}"/>
                </a:ext>
              </a:extLst>
            </p:cNvPr>
            <p:cNvSpPr/>
            <p:nvPr/>
          </p:nvSpPr>
          <p:spPr>
            <a:xfrm>
              <a:off x="5877416" y="3440306"/>
              <a:ext cx="1423742" cy="2181660"/>
            </a:xfrm>
            <a:prstGeom prst="rect">
              <a:avLst/>
            </a:prstGeom>
            <a:solidFill>
              <a:srgbClr val="FFE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2FED461-2BAF-5043-85F7-CF3193A987F1}"/>
                </a:ext>
              </a:extLst>
            </p:cNvPr>
            <p:cNvSpPr/>
            <p:nvPr/>
          </p:nvSpPr>
          <p:spPr>
            <a:xfrm>
              <a:off x="7301158" y="3440306"/>
              <a:ext cx="1423742" cy="2181660"/>
            </a:xfrm>
            <a:prstGeom prst="rect">
              <a:avLst/>
            </a:prstGeom>
            <a:solidFill>
              <a:schemeClr val="accent5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196C843-B5A3-9E41-ABED-8EFE0DBC0A5F}"/>
                </a:ext>
              </a:extLst>
            </p:cNvPr>
            <p:cNvSpPr/>
            <p:nvPr/>
          </p:nvSpPr>
          <p:spPr>
            <a:xfrm>
              <a:off x="8709992" y="3440306"/>
              <a:ext cx="1423742" cy="2181660"/>
            </a:xfrm>
            <a:prstGeom prst="rect">
              <a:avLst/>
            </a:prstGeom>
            <a:solidFill>
              <a:srgbClr val="1F1D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</p:grpSp>
      <p:sp>
        <p:nvSpPr>
          <p:cNvPr id="46" name="ZoneTexte 45">
            <a:extLst>
              <a:ext uri="{FF2B5EF4-FFF2-40B4-BE49-F238E27FC236}">
                <a16:creationId xmlns:a16="http://schemas.microsoft.com/office/drawing/2014/main" id="{5B1B2249-43F8-3B47-8BBE-22729E2EEC95}"/>
              </a:ext>
            </a:extLst>
          </p:cNvPr>
          <p:cNvSpPr txBox="1"/>
          <p:nvPr/>
        </p:nvSpPr>
        <p:spPr>
          <a:xfrm>
            <a:off x="5006537" y="944366"/>
            <a:ext cx="3153620" cy="99686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1200" noProof="1">
                <a:solidFill>
                  <a:srgbClr val="0C0B0B"/>
                </a:solidFill>
              </a:rPr>
              <a:t>C90 M76 J0 N0</a:t>
            </a:r>
          </a:p>
          <a:p>
            <a:r>
              <a:rPr lang="fr-FR" sz="1200" noProof="1">
                <a:solidFill>
                  <a:srgbClr val="0C0B0B"/>
                </a:solidFill>
              </a:rPr>
              <a:t>R50 V98 B288</a:t>
            </a:r>
            <a:br>
              <a:rPr lang="fr-FR" sz="1200" noProof="1">
                <a:solidFill>
                  <a:srgbClr val="0C0B0B"/>
                </a:solidFill>
              </a:rPr>
            </a:br>
            <a:r>
              <a:rPr lang="fr-FR" sz="1200" noProof="1">
                <a:solidFill>
                  <a:srgbClr val="0C0B0B"/>
                </a:solidFill>
              </a:rPr>
              <a:t>PANTONE 2728</a:t>
            </a: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74648E60-39CD-5B4E-8B04-834FBF16F1B0}"/>
              </a:ext>
            </a:extLst>
          </p:cNvPr>
          <p:cNvSpPr txBox="1"/>
          <p:nvPr/>
        </p:nvSpPr>
        <p:spPr>
          <a:xfrm>
            <a:off x="8782794" y="944366"/>
            <a:ext cx="3153620" cy="64633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1200" noProof="1">
                <a:solidFill>
                  <a:schemeClr val="accent5"/>
                </a:solidFill>
              </a:rPr>
              <a:t>C90 M76 J0 N0</a:t>
            </a:r>
          </a:p>
          <a:p>
            <a:r>
              <a:rPr lang="fr-FR" sz="1200" noProof="1">
                <a:solidFill>
                  <a:schemeClr val="accent5"/>
                </a:solidFill>
              </a:rPr>
              <a:t>R50 V98 B288</a:t>
            </a:r>
            <a:br>
              <a:rPr lang="fr-FR" sz="1200" noProof="1">
                <a:solidFill>
                  <a:schemeClr val="accent5"/>
                </a:solidFill>
              </a:rPr>
            </a:br>
            <a:r>
              <a:rPr lang="fr-FR" sz="1200" noProof="1">
                <a:solidFill>
                  <a:schemeClr val="accent5"/>
                </a:solidFill>
              </a:rPr>
              <a:t>PANTONE 2728</a:t>
            </a: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D8AED259-6396-3643-83FD-013273427C4F}"/>
              </a:ext>
            </a:extLst>
          </p:cNvPr>
          <p:cNvSpPr txBox="1"/>
          <p:nvPr/>
        </p:nvSpPr>
        <p:spPr>
          <a:xfrm>
            <a:off x="5006537" y="3721481"/>
            <a:ext cx="1880419" cy="64633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1200" noProof="1">
                <a:solidFill>
                  <a:srgbClr val="1F1D1E"/>
                </a:solidFill>
              </a:rPr>
              <a:t>C90 M76 J0 N0</a:t>
            </a:r>
          </a:p>
          <a:p>
            <a:r>
              <a:rPr lang="fr-FR" sz="1200" noProof="1">
                <a:solidFill>
                  <a:srgbClr val="1F1D1E"/>
                </a:solidFill>
              </a:rPr>
              <a:t>R50 V98 B288</a:t>
            </a:r>
            <a:br>
              <a:rPr lang="fr-FR" sz="1200" noProof="1">
                <a:solidFill>
                  <a:srgbClr val="1F1D1E"/>
                </a:solidFill>
              </a:rPr>
            </a:br>
            <a:r>
              <a:rPr lang="fr-FR" sz="1200" noProof="1">
                <a:solidFill>
                  <a:srgbClr val="1F1D1E"/>
                </a:solidFill>
              </a:rPr>
              <a:t>PANTONE 2728</a:t>
            </a:r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4BA24E15-41C2-3443-9C3B-F84F68E71780}"/>
              </a:ext>
            </a:extLst>
          </p:cNvPr>
          <p:cNvSpPr txBox="1"/>
          <p:nvPr/>
        </p:nvSpPr>
        <p:spPr>
          <a:xfrm>
            <a:off x="7384644" y="3721481"/>
            <a:ext cx="1880419" cy="64633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1200" noProof="1">
                <a:solidFill>
                  <a:srgbClr val="1F1D1E"/>
                </a:solidFill>
              </a:rPr>
              <a:t>C90 M76 J0 N0</a:t>
            </a:r>
          </a:p>
          <a:p>
            <a:r>
              <a:rPr lang="fr-FR" sz="1200" noProof="1">
                <a:solidFill>
                  <a:srgbClr val="1F1D1E"/>
                </a:solidFill>
              </a:rPr>
              <a:t>R50 V98 B288</a:t>
            </a:r>
            <a:br>
              <a:rPr lang="fr-FR" sz="1200" noProof="1">
                <a:solidFill>
                  <a:srgbClr val="1F1D1E"/>
                </a:solidFill>
              </a:rPr>
            </a:br>
            <a:r>
              <a:rPr lang="fr-FR" sz="1200" noProof="1">
                <a:solidFill>
                  <a:srgbClr val="1F1D1E"/>
                </a:solidFill>
              </a:rPr>
              <a:t>PANTONE 2728</a:t>
            </a: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DEA9EFC3-15DF-5148-A918-10EDB8EE90E7}"/>
              </a:ext>
            </a:extLst>
          </p:cNvPr>
          <p:cNvSpPr txBox="1"/>
          <p:nvPr/>
        </p:nvSpPr>
        <p:spPr>
          <a:xfrm>
            <a:off x="9939042" y="3721481"/>
            <a:ext cx="1880419" cy="99686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1200" noProof="1">
                <a:solidFill>
                  <a:schemeClr val="accent5"/>
                </a:solidFill>
              </a:rPr>
              <a:t>C90 M76 J0 N0</a:t>
            </a:r>
          </a:p>
          <a:p>
            <a:r>
              <a:rPr lang="fr-FR" sz="1200" noProof="1">
                <a:solidFill>
                  <a:schemeClr val="accent5"/>
                </a:solidFill>
              </a:rPr>
              <a:t>R50 V98 B288</a:t>
            </a:r>
            <a:br>
              <a:rPr lang="fr-FR" sz="1200" noProof="1">
                <a:solidFill>
                  <a:schemeClr val="accent5"/>
                </a:solidFill>
              </a:rPr>
            </a:br>
            <a:r>
              <a:rPr lang="fr-FR" sz="1200" noProof="1">
                <a:solidFill>
                  <a:schemeClr val="accent5"/>
                </a:solidFill>
              </a:rPr>
              <a:t>PANTONE 2728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b="1" noProof="1">
                <a:latin typeface="Trebuchet MS" panose="020B0703020202090204" pitchFamily="34" charset="0"/>
              </a:rPr>
              <a:t>Couleurs</a:t>
            </a:r>
            <a:br>
              <a:rPr lang="en-GB" b="1" noProof="1">
                <a:latin typeface="Trebuchet MS" panose="020B0703020202090204" pitchFamily="34" charset="0"/>
              </a:rPr>
            </a:br>
            <a:r>
              <a:rPr lang="en-GB" sz="2000" b="0" noProof="1">
                <a:latin typeface="Trebuchet MS" panose="020B0703020202090204" pitchFamily="34" charset="0"/>
              </a:rPr>
              <a:t>La gamme</a:t>
            </a:r>
            <a:endParaRPr lang="en-GB" sz="2000" b="0" i="1" noProof="1"/>
          </a:p>
        </p:txBody>
      </p:sp>
      <p:sp>
        <p:nvSpPr>
          <p:cNvPr id="91" name="Forme libre 90">
            <a:extLst>
              <a:ext uri="{FF2B5EF4-FFF2-40B4-BE49-F238E27FC236}">
                <a16:creationId xmlns:a16="http://schemas.microsoft.com/office/drawing/2014/main" id="{125C65F7-1372-1749-8650-9185A143FC3A}"/>
              </a:ext>
            </a:extLst>
          </p:cNvPr>
          <p:cNvSpPr/>
          <p:nvPr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rgbClr val="33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0A1E97D-279A-2341-BFA1-06D083B9F969}"/>
              </a:ext>
            </a:extLst>
          </p:cNvPr>
          <p:cNvSpPr txBox="1"/>
          <p:nvPr/>
        </p:nvSpPr>
        <p:spPr>
          <a:xfrm>
            <a:off x="1235075" y="2070100"/>
            <a:ext cx="2898775" cy="241675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lvl="0">
              <a:lnSpc>
                <a:spcPts val="1720"/>
              </a:lnSpc>
              <a:spcBef>
                <a:spcPts val="1200"/>
              </a:spcBef>
            </a:pPr>
            <a:r>
              <a:rPr lang="fr-FR" sz="1600" b="1" dirty="0">
                <a:solidFill>
                  <a:srgbClr val="1F1C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Couleurs principales</a:t>
            </a:r>
          </a:p>
          <a:p>
            <a:pPr marL="0" lvl="1">
              <a:lnSpc>
                <a:spcPts val="1740"/>
              </a:lnSpc>
              <a:spcBef>
                <a:spcPts val="600"/>
              </a:spcBef>
            </a:pPr>
            <a:r>
              <a:rPr lang="fr-FR" sz="1100" noProof="1">
                <a:solidFill>
                  <a:srgbClr val="0C0B0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 ipsum dolor sit amet, consectetur adipiscing elit. Nunc tortor tortor, pulvinar in hendrerit sit amet, gravida eget lectus. </a:t>
            </a:r>
          </a:p>
          <a:p>
            <a:pPr lvl="0">
              <a:lnSpc>
                <a:spcPts val="1740"/>
              </a:lnSpc>
              <a:spcBef>
                <a:spcPts val="1200"/>
              </a:spcBef>
            </a:pPr>
            <a:r>
              <a:rPr lang="fr-FR" sz="1600" b="1" dirty="0">
                <a:solidFill>
                  <a:srgbClr val="1F1C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Couleurs secondaires</a:t>
            </a:r>
          </a:p>
          <a:p>
            <a:pPr marL="0" lvl="1">
              <a:lnSpc>
                <a:spcPts val="1740"/>
              </a:lnSpc>
              <a:spcBef>
                <a:spcPts val="600"/>
              </a:spcBef>
            </a:pPr>
            <a:r>
              <a:rPr lang="fr-FR" sz="1100" noProof="1">
                <a:solidFill>
                  <a:srgbClr val="0C0B0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 ipsum dolor sit amet, consectetur adipiscing elit. Nunc tortor tortor, pulvinar in hendrerit sit amet, gravida eget lectus. </a:t>
            </a:r>
          </a:p>
          <a:p>
            <a:pPr marL="0" lvl="1">
              <a:lnSpc>
                <a:spcPts val="1740"/>
              </a:lnSpc>
              <a:spcBef>
                <a:spcPts val="600"/>
              </a:spcBef>
            </a:pPr>
            <a:endParaRPr lang="fr-FR" sz="1100" noProof="1">
              <a:solidFill>
                <a:srgbClr val="0C0B0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CBF4D2D-0926-D942-B44C-4978412C739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>
                <a:solidFill>
                  <a:schemeClr val="accent5"/>
                </a:solidFill>
              </a:rPr>
              <a:pPr/>
              <a:t>7</a:t>
            </a:fld>
            <a:endParaRPr lang="fr-FR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386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noProof="1">
                <a:solidFill>
                  <a:srgbClr val="252521"/>
                </a:solidFill>
              </a:rPr>
              <a:t>Typographie</a:t>
            </a:r>
            <a:br>
              <a:rPr lang="en-GB" noProof="1">
                <a:solidFill>
                  <a:srgbClr val="252521"/>
                </a:solidFill>
              </a:rPr>
            </a:br>
            <a:r>
              <a:rPr lang="en-GB" sz="1800" b="0" noProof="1">
                <a:solidFill>
                  <a:srgbClr val="252521"/>
                </a:solidFill>
              </a:rPr>
              <a:t>Présentation</a:t>
            </a:r>
            <a:endParaRPr lang="en-GB" b="1" noProof="1">
              <a:solidFill>
                <a:srgbClr val="252521"/>
              </a:solidFill>
              <a:latin typeface="Trebuchet MS" panose="020B0703020202090204" pitchFamily="34" charset="0"/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33F26D-9794-6C4A-A367-D0251B3083D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Regular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>
              <a:lnSpc>
                <a:spcPts val="1740"/>
              </a:lnSpc>
            </a:pPr>
            <a:r>
              <a:rPr lang="fr-FR" dirty="0"/>
              <a:t>Bold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>
              <a:lnSpc>
                <a:spcPts val="1740"/>
              </a:lnSpc>
            </a:pPr>
            <a:r>
              <a:rPr lang="fr-FR" dirty="0"/>
              <a:t>Black</a:t>
            </a:r>
          </a:p>
          <a:p>
            <a:pPr lvl="1">
              <a:lnSpc>
                <a:spcPts val="1740"/>
              </a:lnSpc>
            </a:pPr>
            <a:r>
              <a:rPr lang="fr-FR" noProof="1">
                <a:solidFill>
                  <a:srgbClr val="0C0B0B"/>
                </a:solidFill>
              </a:rPr>
              <a:t>Lorem ipsum dolor sit amet, consectetur adipiscing elit. Nunc tortor tortor, pulvinar in hendrerit sit amet, gravida eget lectus. </a:t>
            </a: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  <a:p>
            <a:endParaRPr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3353E64-DC66-E549-9E93-3F6A72EA58C2}"/>
              </a:ext>
            </a:extLst>
          </p:cNvPr>
          <p:cNvSpPr txBox="1"/>
          <p:nvPr/>
        </p:nvSpPr>
        <p:spPr>
          <a:xfrm>
            <a:off x="5901060" y="1333500"/>
            <a:ext cx="4500240" cy="452431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FR" sz="1600" b="1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 Bold</a:t>
            </a:r>
            <a:br>
              <a:rPr lang="fr-FR" sz="1600" b="1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3600" b="1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Titres et sous-titres</a:t>
            </a:r>
          </a:p>
          <a:p>
            <a:pPr>
              <a:spcBef>
                <a:spcPts val="600"/>
              </a:spcBef>
            </a:pPr>
            <a:r>
              <a:rPr lang="fr-FR" sz="1200" b="1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Aa Bb Cc Dd Ee Ff Gg Hh Ii Ji Kk Ll Mm Nn Oo Pp</a:t>
            </a:r>
            <a:br>
              <a:rPr lang="fr-FR" sz="1200" b="1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1200" b="1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Qq Rr Ss Tt Uu Vv Ww Xx Yy Zz 0123456789-/</a:t>
            </a:r>
            <a:r>
              <a:rPr lang="fr-FR" sz="1200" b="1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:(àé$€*@#</a:t>
            </a:r>
          </a:p>
          <a:p>
            <a:pPr>
              <a:spcBef>
                <a:spcPts val="600"/>
              </a:spcBef>
            </a:pPr>
            <a:endParaRPr lang="fr-FR" sz="1200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fr-FR" sz="1200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 Regular</a:t>
            </a:r>
            <a:br>
              <a:rPr lang="fr-FR" sz="1200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800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Corps de texte</a:t>
            </a:r>
          </a:p>
          <a:p>
            <a:pPr>
              <a:spcBef>
                <a:spcPts val="600"/>
              </a:spcBef>
            </a:pPr>
            <a:r>
              <a:rPr lang="fr-FR" sz="1050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Aa Bb Cc Dd Ee Ff Gg Hh Ii Ji Kk Ll Mm Nn Oo Pp</a:t>
            </a:r>
            <a:br>
              <a:rPr lang="fr-FR" sz="1050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1050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Qq Rr Ss Tt Uu Vv Ww Xx Yy Zz 0123456789-/</a:t>
            </a:r>
            <a:r>
              <a:rPr lang="fr-FR" sz="1050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:(àé$€*@#</a:t>
            </a:r>
          </a:p>
          <a:p>
            <a:pPr>
              <a:spcBef>
                <a:spcPts val="600"/>
              </a:spcBef>
            </a:pPr>
            <a:endParaRPr lang="fr-FR" sz="1200" b="1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fr-FR" sz="1200" b="1" noProof="1">
                <a:solidFill>
                  <a:srgbClr val="1F1D1E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Arial Black</a:t>
            </a:r>
            <a:br>
              <a:rPr lang="fr-FR" sz="1200" b="1" noProof="1">
                <a:solidFill>
                  <a:srgbClr val="1F1D1E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fr-FR" sz="2800" b="1" noProof="1">
                <a:solidFill>
                  <a:srgbClr val="1F1D1E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Mots-clé et chiffres</a:t>
            </a:r>
          </a:p>
          <a:p>
            <a:pPr>
              <a:spcBef>
                <a:spcPts val="600"/>
              </a:spcBef>
            </a:pPr>
            <a:r>
              <a:rPr lang="fr-FR" sz="1050" b="1" noProof="1">
                <a:solidFill>
                  <a:srgbClr val="1F1D1E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Aa Bb Cc Dd Ee Ff Gg Hh Ii Ji Kk Ll Mm Nn Oo Pp</a:t>
            </a:r>
            <a:br>
              <a:rPr lang="fr-FR" sz="1050" b="1" noProof="1">
                <a:solidFill>
                  <a:srgbClr val="1F1D1E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fr-FR" sz="1050" b="1" noProof="1">
                <a:solidFill>
                  <a:srgbClr val="1F1D1E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Qq Rr Ss Tt Uu Vv Ww Xx Yy Zz 0123456789-/</a:t>
            </a:r>
            <a:r>
              <a:rPr lang="fr-FR" sz="1050" b="1" noProof="1">
                <a:solidFill>
                  <a:srgbClr val="1F1D1E"/>
                </a:solidFill>
                <a:latin typeface="Arial Black" panose="020B0604020202020204" pitchFamily="34" charset="0"/>
                <a:cs typeface="Arial Black" panose="020B0604020202020204" pitchFamily="34" charset="0"/>
                <a:sym typeface="Wingdings" pitchFamily="2" charset="2"/>
              </a:rPr>
              <a:t>:(àé$€*@#</a:t>
            </a:r>
          </a:p>
          <a:p>
            <a:pPr>
              <a:spcBef>
                <a:spcPts val="600"/>
              </a:spcBef>
            </a:pPr>
            <a:endParaRPr lang="fr-FR" sz="1050" b="1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>
              <a:spcBef>
                <a:spcPts val="600"/>
              </a:spcBef>
            </a:pPr>
            <a:endParaRPr lang="fr-FR" sz="1050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E57A02-14F7-D84E-8C5F-17FE184D8A27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25416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 25">
            <a:extLst>
              <a:ext uri="{FF2B5EF4-FFF2-40B4-BE49-F238E27FC236}">
                <a16:creationId xmlns:a16="http://schemas.microsoft.com/office/drawing/2014/main" id="{64F7D0EC-30EF-D043-9309-F6B1FCA79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947008"/>
            <a:ext cx="2929164" cy="1037595"/>
          </a:xfrm>
        </p:spPr>
        <p:txBody>
          <a:bodyPr>
            <a:noAutofit/>
          </a:bodyPr>
          <a:lstStyle/>
          <a:p>
            <a:r>
              <a:rPr lang="en-GB" noProof="1"/>
              <a:t>Iconographie</a:t>
            </a:r>
            <a:br>
              <a:rPr lang="en-GB" noProof="1"/>
            </a:br>
            <a:r>
              <a:rPr lang="en-GB" sz="2000" b="0" noProof="1"/>
              <a:t>Règles</a:t>
            </a:r>
            <a:endParaRPr lang="en-GB" sz="2000" b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EEDE793-A2D6-FE44-B8F2-77B10B59654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9</a:t>
            </a:fld>
            <a:endParaRPr lang="fr-FR" dirty="0"/>
          </a:p>
        </p:txBody>
      </p:sp>
      <p:pic>
        <p:nvPicPr>
          <p:cNvPr id="32" name="Espace réservé pour une image  31">
            <a:extLst>
              <a:ext uri="{FF2B5EF4-FFF2-40B4-BE49-F238E27FC236}">
                <a16:creationId xmlns:a16="http://schemas.microsoft.com/office/drawing/2014/main" id="{288C7EBA-BA4C-BB44-8300-AA6663F453F1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 rotWithShape="1">
          <a:blip r:embed="rId2"/>
          <a:srcRect l="12363" r="12363"/>
          <a:stretch/>
        </p:blipFill>
        <p:spPr>
          <a:xfrm>
            <a:off x="4679950" y="171450"/>
            <a:ext cx="3676650" cy="3262611"/>
          </a:xfrm>
        </p:spPr>
      </p:pic>
      <p:pic>
        <p:nvPicPr>
          <p:cNvPr id="34" name="Espace réservé pour une image  33">
            <a:extLst>
              <a:ext uri="{FF2B5EF4-FFF2-40B4-BE49-F238E27FC236}">
                <a16:creationId xmlns:a16="http://schemas.microsoft.com/office/drawing/2014/main" id="{2D017AA1-55F1-8247-A273-81F0F4674ADF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3"/>
          <a:srcRect t="20423" b="20423"/>
          <a:stretch/>
        </p:blipFill>
        <p:spPr>
          <a:xfrm>
            <a:off x="8353648" y="171450"/>
            <a:ext cx="3676650" cy="3262611"/>
          </a:xfrm>
        </p:spPr>
      </p:pic>
      <p:pic>
        <p:nvPicPr>
          <p:cNvPr id="36" name="Espace réservé pour une image  35">
            <a:extLst>
              <a:ext uri="{FF2B5EF4-FFF2-40B4-BE49-F238E27FC236}">
                <a16:creationId xmlns:a16="http://schemas.microsoft.com/office/drawing/2014/main" id="{F310CC31-93AF-AD46-AEF6-7E69EA30F640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4"/>
          <a:srcRect t="20423" b="20423"/>
          <a:stretch/>
        </p:blipFill>
        <p:spPr>
          <a:xfrm>
            <a:off x="4679950" y="3431761"/>
            <a:ext cx="3676650" cy="3262611"/>
          </a:xfrm>
        </p:spPr>
      </p:pic>
      <p:pic>
        <p:nvPicPr>
          <p:cNvPr id="42" name="Espace réservé pour une image  41">
            <a:extLst>
              <a:ext uri="{FF2B5EF4-FFF2-40B4-BE49-F238E27FC236}">
                <a16:creationId xmlns:a16="http://schemas.microsoft.com/office/drawing/2014/main" id="{7969A06D-DD77-8D4B-8761-0F5DBA4373CE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 rotWithShape="1">
          <a:blip r:embed="rId5"/>
          <a:srcRect l="15700" r="15700"/>
          <a:stretch/>
        </p:blipFill>
        <p:spPr>
          <a:xfrm>
            <a:off x="8353648" y="3431761"/>
            <a:ext cx="3676650" cy="3262611"/>
          </a:xfrm>
        </p:spPr>
      </p:pic>
      <p:sp>
        <p:nvSpPr>
          <p:cNvPr id="49" name="Espace réservé du texte 48">
            <a:extLst>
              <a:ext uri="{FF2B5EF4-FFF2-40B4-BE49-F238E27FC236}">
                <a16:creationId xmlns:a16="http://schemas.microsoft.com/office/drawing/2014/main" id="{8EBFF98E-EA8F-5741-B773-1ADB1AB7E90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/>
          <a:p>
            <a:r>
              <a:rPr lang="fr-FR" dirty="0"/>
              <a:t>Sujets</a:t>
            </a:r>
          </a:p>
          <a:p>
            <a:pPr lvl="1"/>
            <a:r>
              <a:rPr lang="fr-FR" noProof="1"/>
              <a:t>Lorem ipsum dolor sit amet, consectetur adipiscing elit. Nunc tortor tortor, pulvinar in hendrerit sit amet, gravida eget lectus. </a:t>
            </a:r>
          </a:p>
          <a:p>
            <a:r>
              <a:rPr lang="fr-FR" dirty="0"/>
              <a:t>Tonalité</a:t>
            </a:r>
          </a:p>
          <a:p>
            <a:pPr lvl="1"/>
            <a:r>
              <a:rPr lang="fr-FR" noProof="1"/>
              <a:t>Lorem ipsum dolor sit amet, consectetur adipiscing elit. Nunc tortor tortor, pulvinar in hendrerit sit amet, gravida eget lectus. </a:t>
            </a:r>
          </a:p>
          <a:p>
            <a:r>
              <a:rPr lang="fr-FR" dirty="0"/>
              <a:t>Tons colorés</a:t>
            </a:r>
          </a:p>
          <a:p>
            <a:pPr lvl="1"/>
            <a:r>
              <a:rPr lang="fr-FR" noProof="1"/>
              <a:t>Lorem ipsum dolor sit amet, consectetur adipiscing elit. Nunc tortor tortor, pulvinar in hendrerit sit amet, gravida eget lectus. </a:t>
            </a:r>
          </a:p>
          <a:p>
            <a:pPr lvl="1"/>
            <a:endParaRPr lang="fr-FR" noProof="1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239143"/>
      </p:ext>
    </p:extLst>
  </p:cSld>
  <p:clrMapOvr>
    <a:masterClrMapping/>
  </p:clrMapOvr>
</p:sld>
</file>

<file path=ppt/theme/theme1.xml><?xml version="1.0" encoding="utf-8"?>
<a:theme xmlns:a="http://schemas.openxmlformats.org/drawingml/2006/main" name="Light">
  <a:themeElements>
    <a:clrScheme name="Template_Charte">
      <a:dk1>
        <a:srgbClr val="1F1C1E"/>
      </a:dk1>
      <a:lt1>
        <a:srgbClr val="1F1C1E"/>
      </a:lt1>
      <a:dk2>
        <a:srgbClr val="334FFE"/>
      </a:dk2>
      <a:lt2>
        <a:srgbClr val="06FACC"/>
      </a:lt2>
      <a:accent1>
        <a:srgbClr val="FCE026"/>
      </a:accent1>
      <a:accent2>
        <a:srgbClr val="F1F2F1"/>
      </a:accent2>
      <a:accent3>
        <a:srgbClr val="FFFFFF"/>
      </a:accent3>
      <a:accent4>
        <a:srgbClr val="FFFFFF"/>
      </a:accent4>
      <a:accent5>
        <a:srgbClr val="FFFFFF"/>
      </a:accent5>
      <a:accent6>
        <a:srgbClr val="1F1C1E"/>
      </a:accent6>
      <a:hlink>
        <a:srgbClr val="09081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2996</TotalTime>
  <Words>1104</Words>
  <Application>Microsoft Macintosh PowerPoint</Application>
  <PresentationFormat>Grand écran</PresentationFormat>
  <Paragraphs>120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Lato</vt:lpstr>
      <vt:lpstr>Lobster Two</vt:lpstr>
      <vt:lpstr>Trebuchet MS</vt:lpstr>
      <vt:lpstr>Light</vt:lpstr>
      <vt:lpstr>Charte graphique</vt:lpstr>
      <vt:lpstr>Présentation de la marque</vt:lpstr>
      <vt:lpstr>Le logo Présentation</vt:lpstr>
      <vt:lpstr>Le logo Les règles</vt:lpstr>
      <vt:lpstr>Le logo Déclinaisons couleur</vt:lpstr>
      <vt:lpstr>Le logo À ne pas faire</vt:lpstr>
      <vt:lpstr>Couleurs La gamme</vt:lpstr>
      <vt:lpstr>Typographie Présentation</vt:lpstr>
      <vt:lpstr>Iconographie Règles</vt:lpstr>
      <vt:lpstr>Pictogrammes La gamme</vt:lpstr>
      <vt:lpstr>Pictogrammes À ne pas faire</vt:lpstr>
      <vt:lpstr>Application Exemples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Marion Mathus</dc:creator>
  <cp:lastModifiedBy>Emma VIGNERON</cp:lastModifiedBy>
  <cp:revision>625</cp:revision>
  <dcterms:created xsi:type="dcterms:W3CDTF">2019-10-31T14:12:19Z</dcterms:created>
  <dcterms:modified xsi:type="dcterms:W3CDTF">2024-07-31T14:21:07Z</dcterms:modified>
</cp:coreProperties>
</file>

<file path=docProps/thumbnail.jpeg>
</file>